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8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06" autoAdjust="0"/>
    <p:restoredTop sz="94660"/>
  </p:normalViewPr>
  <p:slideViewPr>
    <p:cSldViewPr>
      <p:cViewPr varScale="1">
        <p:scale>
          <a:sx n="40" d="100"/>
          <a:sy n="40" d="100"/>
        </p:scale>
        <p:origin x="-13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93830C-B106-475B-9812-8E4DACD67A08}" type="doc">
      <dgm:prSet loTypeId="urn:microsoft.com/office/officeart/2005/8/layout/process5" loCatId="process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3AA2A45-11B2-4EDD-B8F2-C9208CDC04BA}">
      <dgm:prSet phldrT="[Text]"/>
      <dgm:spPr/>
      <dgm:t>
        <a:bodyPr/>
        <a:lstStyle/>
        <a:p>
          <a:r>
            <a:rPr lang="en-US" dirty="0" smtClean="0"/>
            <a:t>Lead</a:t>
          </a:r>
          <a:endParaRPr lang="en-US" dirty="0"/>
        </a:p>
      </dgm:t>
    </dgm:pt>
    <dgm:pt modelId="{167A06EE-E37E-4A6B-95AC-D3D3EB174CC8}" type="parTrans" cxnId="{219B1CD1-06BE-45F7-B4DC-4FEEE4CA4879}">
      <dgm:prSet/>
      <dgm:spPr/>
      <dgm:t>
        <a:bodyPr/>
        <a:lstStyle/>
        <a:p>
          <a:endParaRPr lang="en-US"/>
        </a:p>
      </dgm:t>
    </dgm:pt>
    <dgm:pt modelId="{CDF854C9-C871-4E72-A5A3-23A84C4C716F}" type="sibTrans" cxnId="{219B1CD1-06BE-45F7-B4DC-4FEEE4CA4879}">
      <dgm:prSet/>
      <dgm:spPr/>
      <dgm:t>
        <a:bodyPr/>
        <a:lstStyle/>
        <a:p>
          <a:endParaRPr lang="en-US"/>
        </a:p>
      </dgm:t>
    </dgm:pt>
    <dgm:pt modelId="{6498C065-E0B8-43E4-9C47-DAA36D784BB0}">
      <dgm:prSet phldrT="[Text]"/>
      <dgm:spPr/>
      <dgm:t>
        <a:bodyPr/>
        <a:lstStyle/>
        <a:p>
          <a:r>
            <a:rPr lang="en-US" dirty="0" smtClean="0"/>
            <a:t>Opportunity</a:t>
          </a:r>
          <a:endParaRPr lang="en-US" dirty="0"/>
        </a:p>
      </dgm:t>
    </dgm:pt>
    <dgm:pt modelId="{64059C2E-250D-4219-A52D-0347B6E97264}" type="parTrans" cxnId="{CC30DB56-85A5-4617-A994-C2B428D18409}">
      <dgm:prSet/>
      <dgm:spPr/>
      <dgm:t>
        <a:bodyPr/>
        <a:lstStyle/>
        <a:p>
          <a:endParaRPr lang="en-US"/>
        </a:p>
      </dgm:t>
    </dgm:pt>
    <dgm:pt modelId="{11B77427-52C2-4159-8555-0BF2F3EE3B0A}" type="sibTrans" cxnId="{CC30DB56-85A5-4617-A994-C2B428D18409}">
      <dgm:prSet/>
      <dgm:spPr/>
      <dgm:t>
        <a:bodyPr/>
        <a:lstStyle/>
        <a:p>
          <a:endParaRPr lang="en-US"/>
        </a:p>
      </dgm:t>
    </dgm:pt>
    <dgm:pt modelId="{B4614056-6522-4806-98DF-E4A53F8C516E}">
      <dgm:prSet phldrT="[Text]"/>
      <dgm:spPr/>
      <dgm:t>
        <a:bodyPr/>
        <a:lstStyle/>
        <a:p>
          <a:r>
            <a:rPr lang="en-US" dirty="0" smtClean="0"/>
            <a:t>Contract</a:t>
          </a:r>
          <a:endParaRPr lang="en-US" dirty="0"/>
        </a:p>
      </dgm:t>
    </dgm:pt>
    <dgm:pt modelId="{BB151BAF-1159-45CB-A422-0426A0E1937A}" type="parTrans" cxnId="{F91DEB3D-A6DF-40AD-A336-37C50629B02D}">
      <dgm:prSet/>
      <dgm:spPr/>
      <dgm:t>
        <a:bodyPr/>
        <a:lstStyle/>
        <a:p>
          <a:endParaRPr lang="en-US"/>
        </a:p>
      </dgm:t>
    </dgm:pt>
    <dgm:pt modelId="{1815BD94-D507-4737-A47F-B5B95B6D90AC}" type="sibTrans" cxnId="{F91DEB3D-A6DF-40AD-A336-37C50629B02D}">
      <dgm:prSet/>
      <dgm:spPr/>
      <dgm:t>
        <a:bodyPr/>
        <a:lstStyle/>
        <a:p>
          <a:endParaRPr lang="en-US"/>
        </a:p>
      </dgm:t>
    </dgm:pt>
    <dgm:pt modelId="{44D0FAE0-807F-420E-A0FE-13142EFA99D6}">
      <dgm:prSet phldrT="[Text]"/>
      <dgm:spPr/>
      <dgm:t>
        <a:bodyPr/>
        <a:lstStyle/>
        <a:p>
          <a:r>
            <a:rPr lang="en-US" dirty="0" smtClean="0"/>
            <a:t>Post-Contracting</a:t>
          </a:r>
          <a:endParaRPr lang="en-US" dirty="0"/>
        </a:p>
      </dgm:t>
    </dgm:pt>
    <dgm:pt modelId="{84B83B41-D799-4775-AA15-646C1DABDAD3}" type="parTrans" cxnId="{4DF266EA-EE57-44B5-B65A-184DC6AF6C97}">
      <dgm:prSet/>
      <dgm:spPr/>
      <dgm:t>
        <a:bodyPr/>
        <a:lstStyle/>
        <a:p>
          <a:endParaRPr lang="en-US"/>
        </a:p>
      </dgm:t>
    </dgm:pt>
    <dgm:pt modelId="{4B520536-C644-4A19-928F-92A201BB9AE8}" type="sibTrans" cxnId="{4DF266EA-EE57-44B5-B65A-184DC6AF6C97}">
      <dgm:prSet/>
      <dgm:spPr/>
      <dgm:t>
        <a:bodyPr/>
        <a:lstStyle/>
        <a:p>
          <a:endParaRPr lang="en-US"/>
        </a:p>
      </dgm:t>
    </dgm:pt>
    <dgm:pt modelId="{AE6E7DF1-2342-446A-A88A-7283A88306F0}">
      <dgm:prSet phldrT="[Text]"/>
      <dgm:spPr/>
      <dgm:t>
        <a:bodyPr/>
        <a:lstStyle/>
        <a:p>
          <a:r>
            <a:rPr lang="en-US" dirty="0" smtClean="0"/>
            <a:t>Pre-Arrival</a:t>
          </a:r>
        </a:p>
      </dgm:t>
    </dgm:pt>
    <dgm:pt modelId="{72E5B649-806A-44DD-8175-3979509164F6}" type="parTrans" cxnId="{89C21460-62A5-423D-BFE6-041C67C3CAAE}">
      <dgm:prSet/>
      <dgm:spPr/>
      <dgm:t>
        <a:bodyPr/>
        <a:lstStyle/>
        <a:p>
          <a:endParaRPr lang="en-US"/>
        </a:p>
      </dgm:t>
    </dgm:pt>
    <dgm:pt modelId="{068B7DF9-FDAB-40E7-ADBD-3EEBEAE5546D}" type="sibTrans" cxnId="{89C21460-62A5-423D-BFE6-041C67C3CAAE}">
      <dgm:prSet/>
      <dgm:spPr/>
      <dgm:t>
        <a:bodyPr/>
        <a:lstStyle/>
        <a:p>
          <a:endParaRPr lang="en-US"/>
        </a:p>
      </dgm:t>
    </dgm:pt>
    <dgm:pt modelId="{674C2C19-9855-4BCA-ADD9-DF6372146BC3}">
      <dgm:prSet/>
      <dgm:spPr/>
      <dgm:t>
        <a:bodyPr/>
        <a:lstStyle/>
        <a:p>
          <a:r>
            <a:rPr lang="en-US" dirty="0" smtClean="0"/>
            <a:t>Arrival</a:t>
          </a:r>
          <a:endParaRPr lang="en-US" dirty="0"/>
        </a:p>
      </dgm:t>
    </dgm:pt>
    <dgm:pt modelId="{B293ACE2-955D-4B90-ACE9-4CB68B246773}" type="parTrans" cxnId="{C115B305-3F92-4688-B30D-5178A4968270}">
      <dgm:prSet/>
      <dgm:spPr/>
      <dgm:t>
        <a:bodyPr/>
        <a:lstStyle/>
        <a:p>
          <a:endParaRPr lang="en-US"/>
        </a:p>
      </dgm:t>
    </dgm:pt>
    <dgm:pt modelId="{422A0880-656F-4400-9A2B-90D686AB4BD5}" type="sibTrans" cxnId="{C115B305-3F92-4688-B30D-5178A4968270}">
      <dgm:prSet/>
      <dgm:spPr/>
      <dgm:t>
        <a:bodyPr/>
        <a:lstStyle/>
        <a:p>
          <a:endParaRPr lang="en-US"/>
        </a:p>
      </dgm:t>
    </dgm:pt>
    <dgm:pt modelId="{D133C11E-E59C-453D-8B87-3F0EDF540E78}">
      <dgm:prSet/>
      <dgm:spPr/>
      <dgm:t>
        <a:bodyPr/>
        <a:lstStyle/>
        <a:p>
          <a:r>
            <a:rPr lang="en-US" dirty="0" smtClean="0"/>
            <a:t>Post-Arrival</a:t>
          </a:r>
          <a:endParaRPr lang="en-US" dirty="0"/>
        </a:p>
      </dgm:t>
    </dgm:pt>
    <dgm:pt modelId="{94707D2B-75B2-4D40-8F40-4EDBA9E3CACD}" type="parTrans" cxnId="{D2BB0312-30D3-4FF6-A241-A74026CD0E8E}">
      <dgm:prSet/>
      <dgm:spPr/>
      <dgm:t>
        <a:bodyPr/>
        <a:lstStyle/>
        <a:p>
          <a:endParaRPr lang="en-US"/>
        </a:p>
      </dgm:t>
    </dgm:pt>
    <dgm:pt modelId="{435F8EB4-4F5F-4DEC-A7E8-77615B45365E}" type="sibTrans" cxnId="{D2BB0312-30D3-4FF6-A241-A74026CD0E8E}">
      <dgm:prSet/>
      <dgm:spPr/>
      <dgm:t>
        <a:bodyPr/>
        <a:lstStyle/>
        <a:p>
          <a:endParaRPr lang="en-US"/>
        </a:p>
      </dgm:t>
    </dgm:pt>
    <dgm:pt modelId="{3809B363-2F22-4829-9349-ECFF13C3593C}" type="pres">
      <dgm:prSet presAssocID="{0893830C-B106-475B-9812-8E4DACD67A0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C553DC8-7616-4821-A777-E1D304C3B0FA}" type="pres">
      <dgm:prSet presAssocID="{F3AA2A45-11B2-4EDD-B8F2-C9208CDC04BA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628A3D-882A-4688-8EBE-CBC4E244710D}" type="pres">
      <dgm:prSet presAssocID="{CDF854C9-C871-4E72-A5A3-23A84C4C716F}" presName="sibTrans" presStyleLbl="sibTrans2D1" presStyleIdx="0" presStyleCnt="6"/>
      <dgm:spPr/>
      <dgm:t>
        <a:bodyPr/>
        <a:lstStyle/>
        <a:p>
          <a:endParaRPr lang="en-US"/>
        </a:p>
      </dgm:t>
    </dgm:pt>
    <dgm:pt modelId="{9EE47B05-0BBE-4742-9F90-11C251D4915F}" type="pres">
      <dgm:prSet presAssocID="{CDF854C9-C871-4E72-A5A3-23A84C4C716F}" presName="connectorText" presStyleLbl="sibTrans2D1" presStyleIdx="0" presStyleCnt="6"/>
      <dgm:spPr/>
      <dgm:t>
        <a:bodyPr/>
        <a:lstStyle/>
        <a:p>
          <a:endParaRPr lang="en-US"/>
        </a:p>
      </dgm:t>
    </dgm:pt>
    <dgm:pt modelId="{CBCD70AA-F974-4C0F-A941-A06CB3CD1B11}" type="pres">
      <dgm:prSet presAssocID="{6498C065-E0B8-43E4-9C47-DAA36D784BB0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C65AA9-DF25-4B6F-9B53-40169D1B01EF}" type="pres">
      <dgm:prSet presAssocID="{11B77427-52C2-4159-8555-0BF2F3EE3B0A}" presName="sibTrans" presStyleLbl="sibTrans2D1" presStyleIdx="1" presStyleCnt="6"/>
      <dgm:spPr/>
      <dgm:t>
        <a:bodyPr/>
        <a:lstStyle/>
        <a:p>
          <a:endParaRPr lang="en-US"/>
        </a:p>
      </dgm:t>
    </dgm:pt>
    <dgm:pt modelId="{49C4F47E-E8D5-4B85-B884-66A13DA14B16}" type="pres">
      <dgm:prSet presAssocID="{11B77427-52C2-4159-8555-0BF2F3EE3B0A}" presName="connectorText" presStyleLbl="sibTrans2D1" presStyleIdx="1" presStyleCnt="6"/>
      <dgm:spPr/>
      <dgm:t>
        <a:bodyPr/>
        <a:lstStyle/>
        <a:p>
          <a:endParaRPr lang="en-US"/>
        </a:p>
      </dgm:t>
    </dgm:pt>
    <dgm:pt modelId="{043F1F9B-ED53-46C5-861C-8845617B7440}" type="pres">
      <dgm:prSet presAssocID="{B4614056-6522-4806-98DF-E4A53F8C516E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C1E27A-6E42-4FA6-956F-B15F02DB8B7A}" type="pres">
      <dgm:prSet presAssocID="{1815BD94-D507-4737-A47F-B5B95B6D90AC}" presName="sibTrans" presStyleLbl="sibTrans2D1" presStyleIdx="2" presStyleCnt="6"/>
      <dgm:spPr/>
      <dgm:t>
        <a:bodyPr/>
        <a:lstStyle/>
        <a:p>
          <a:endParaRPr lang="en-US"/>
        </a:p>
      </dgm:t>
    </dgm:pt>
    <dgm:pt modelId="{035D86A1-1A4B-4709-ABB4-5808F76309C5}" type="pres">
      <dgm:prSet presAssocID="{1815BD94-D507-4737-A47F-B5B95B6D90AC}" presName="connectorText" presStyleLbl="sibTrans2D1" presStyleIdx="2" presStyleCnt="6"/>
      <dgm:spPr/>
      <dgm:t>
        <a:bodyPr/>
        <a:lstStyle/>
        <a:p>
          <a:endParaRPr lang="en-US"/>
        </a:p>
      </dgm:t>
    </dgm:pt>
    <dgm:pt modelId="{ED95B4BD-3481-41B5-8A40-3BFB18CCAF82}" type="pres">
      <dgm:prSet presAssocID="{44D0FAE0-807F-420E-A0FE-13142EFA99D6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6900B9-04F7-4862-ABE6-7B229D5B8EB7}" type="pres">
      <dgm:prSet presAssocID="{4B520536-C644-4A19-928F-92A201BB9AE8}" presName="sibTrans" presStyleLbl="sibTrans2D1" presStyleIdx="3" presStyleCnt="6"/>
      <dgm:spPr/>
      <dgm:t>
        <a:bodyPr/>
        <a:lstStyle/>
        <a:p>
          <a:endParaRPr lang="en-US"/>
        </a:p>
      </dgm:t>
    </dgm:pt>
    <dgm:pt modelId="{2A329036-0A0A-4864-A2DF-D9E284D2FF05}" type="pres">
      <dgm:prSet presAssocID="{4B520536-C644-4A19-928F-92A201BB9AE8}" presName="connectorText" presStyleLbl="sibTrans2D1" presStyleIdx="3" presStyleCnt="6"/>
      <dgm:spPr/>
      <dgm:t>
        <a:bodyPr/>
        <a:lstStyle/>
        <a:p>
          <a:endParaRPr lang="en-US"/>
        </a:p>
      </dgm:t>
    </dgm:pt>
    <dgm:pt modelId="{79884882-5EAC-4E7A-A156-9F4B0A06028C}" type="pres">
      <dgm:prSet presAssocID="{AE6E7DF1-2342-446A-A88A-7283A88306F0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2B46B7-C36E-421E-ACFC-4017B7F3CDF0}" type="pres">
      <dgm:prSet presAssocID="{068B7DF9-FDAB-40E7-ADBD-3EEBEAE5546D}" presName="sibTrans" presStyleLbl="sibTrans2D1" presStyleIdx="4" presStyleCnt="6"/>
      <dgm:spPr/>
      <dgm:t>
        <a:bodyPr/>
        <a:lstStyle/>
        <a:p>
          <a:endParaRPr lang="en-US"/>
        </a:p>
      </dgm:t>
    </dgm:pt>
    <dgm:pt modelId="{E3E8BE67-2470-42C6-873B-5C23BDBAF36D}" type="pres">
      <dgm:prSet presAssocID="{068B7DF9-FDAB-40E7-ADBD-3EEBEAE5546D}" presName="connectorText" presStyleLbl="sibTrans2D1" presStyleIdx="4" presStyleCnt="6"/>
      <dgm:spPr/>
      <dgm:t>
        <a:bodyPr/>
        <a:lstStyle/>
        <a:p>
          <a:endParaRPr lang="en-US"/>
        </a:p>
      </dgm:t>
    </dgm:pt>
    <dgm:pt modelId="{F0F46C43-9899-4D76-BC32-62A6483179A4}" type="pres">
      <dgm:prSet presAssocID="{674C2C19-9855-4BCA-ADD9-DF6372146BC3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79F7AC-F1D8-4525-9BB6-166AA5F7196B}" type="pres">
      <dgm:prSet presAssocID="{422A0880-656F-4400-9A2B-90D686AB4BD5}" presName="sibTrans" presStyleLbl="sibTrans2D1" presStyleIdx="5" presStyleCnt="6"/>
      <dgm:spPr/>
      <dgm:t>
        <a:bodyPr/>
        <a:lstStyle/>
        <a:p>
          <a:endParaRPr lang="en-US"/>
        </a:p>
      </dgm:t>
    </dgm:pt>
    <dgm:pt modelId="{0797486E-4B91-405C-8267-2B143C9F949F}" type="pres">
      <dgm:prSet presAssocID="{422A0880-656F-4400-9A2B-90D686AB4BD5}" presName="connectorText" presStyleLbl="sibTrans2D1" presStyleIdx="5" presStyleCnt="6"/>
      <dgm:spPr/>
      <dgm:t>
        <a:bodyPr/>
        <a:lstStyle/>
        <a:p>
          <a:endParaRPr lang="en-US"/>
        </a:p>
      </dgm:t>
    </dgm:pt>
    <dgm:pt modelId="{63227965-6EDE-41BC-B85C-15E00C099E4A}" type="pres">
      <dgm:prSet presAssocID="{D133C11E-E59C-453D-8B87-3F0EDF540E78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C8B91E9-C539-4729-BFB2-3B11406D8E9B}" type="presOf" srcId="{674C2C19-9855-4BCA-ADD9-DF6372146BC3}" destId="{F0F46C43-9899-4D76-BC32-62A6483179A4}" srcOrd="0" destOrd="0" presId="urn:microsoft.com/office/officeart/2005/8/layout/process5"/>
    <dgm:cxn modelId="{F91DEB3D-A6DF-40AD-A336-37C50629B02D}" srcId="{0893830C-B106-475B-9812-8E4DACD67A08}" destId="{B4614056-6522-4806-98DF-E4A53F8C516E}" srcOrd="2" destOrd="0" parTransId="{BB151BAF-1159-45CB-A422-0426A0E1937A}" sibTransId="{1815BD94-D507-4737-A47F-B5B95B6D90AC}"/>
    <dgm:cxn modelId="{617F5FC1-E671-4506-A584-B1548B060142}" type="presOf" srcId="{CDF854C9-C871-4E72-A5A3-23A84C4C716F}" destId="{9EE47B05-0BBE-4742-9F90-11C251D4915F}" srcOrd="1" destOrd="0" presId="urn:microsoft.com/office/officeart/2005/8/layout/process5"/>
    <dgm:cxn modelId="{E87F914B-4B61-4CE6-9E88-EDEA5E0F7246}" type="presOf" srcId="{068B7DF9-FDAB-40E7-ADBD-3EEBEAE5546D}" destId="{E3E8BE67-2470-42C6-873B-5C23BDBAF36D}" srcOrd="1" destOrd="0" presId="urn:microsoft.com/office/officeart/2005/8/layout/process5"/>
    <dgm:cxn modelId="{CEE9C42D-36E3-47C2-9087-512265A7FDA3}" type="presOf" srcId="{F3AA2A45-11B2-4EDD-B8F2-C9208CDC04BA}" destId="{8C553DC8-7616-4821-A777-E1D304C3B0FA}" srcOrd="0" destOrd="0" presId="urn:microsoft.com/office/officeart/2005/8/layout/process5"/>
    <dgm:cxn modelId="{F1B47C2D-B862-417B-BE7A-7855E54E09EF}" type="presOf" srcId="{0893830C-B106-475B-9812-8E4DACD67A08}" destId="{3809B363-2F22-4829-9349-ECFF13C3593C}" srcOrd="0" destOrd="0" presId="urn:microsoft.com/office/officeart/2005/8/layout/process5"/>
    <dgm:cxn modelId="{CC30DB56-85A5-4617-A994-C2B428D18409}" srcId="{0893830C-B106-475B-9812-8E4DACD67A08}" destId="{6498C065-E0B8-43E4-9C47-DAA36D784BB0}" srcOrd="1" destOrd="0" parTransId="{64059C2E-250D-4219-A52D-0347B6E97264}" sibTransId="{11B77427-52C2-4159-8555-0BF2F3EE3B0A}"/>
    <dgm:cxn modelId="{952D87E6-9DEA-4345-8A26-F79BD214E0FD}" type="presOf" srcId="{1815BD94-D507-4737-A47F-B5B95B6D90AC}" destId="{035D86A1-1A4B-4709-ABB4-5808F76309C5}" srcOrd="1" destOrd="0" presId="urn:microsoft.com/office/officeart/2005/8/layout/process5"/>
    <dgm:cxn modelId="{73863ADF-4367-44D7-8801-7636DF4DB67F}" type="presOf" srcId="{422A0880-656F-4400-9A2B-90D686AB4BD5}" destId="{0797486E-4B91-405C-8267-2B143C9F949F}" srcOrd="1" destOrd="0" presId="urn:microsoft.com/office/officeart/2005/8/layout/process5"/>
    <dgm:cxn modelId="{52FD6415-2D5F-40E3-A704-78603D62B907}" type="presOf" srcId="{422A0880-656F-4400-9A2B-90D686AB4BD5}" destId="{FC79F7AC-F1D8-4525-9BB6-166AA5F7196B}" srcOrd="0" destOrd="0" presId="urn:microsoft.com/office/officeart/2005/8/layout/process5"/>
    <dgm:cxn modelId="{5762537D-3531-4EDD-99E3-621C0C30E4D5}" type="presOf" srcId="{11B77427-52C2-4159-8555-0BF2F3EE3B0A}" destId="{49C4F47E-E8D5-4B85-B884-66A13DA14B16}" srcOrd="1" destOrd="0" presId="urn:microsoft.com/office/officeart/2005/8/layout/process5"/>
    <dgm:cxn modelId="{BCE34E57-BACF-4FFB-B3F8-19C1BF634613}" type="presOf" srcId="{11B77427-52C2-4159-8555-0BF2F3EE3B0A}" destId="{FAC65AA9-DF25-4B6F-9B53-40169D1B01EF}" srcOrd="0" destOrd="0" presId="urn:microsoft.com/office/officeart/2005/8/layout/process5"/>
    <dgm:cxn modelId="{A9CACAF8-10CC-4E61-A417-27E9BE330C07}" type="presOf" srcId="{4B520536-C644-4A19-928F-92A201BB9AE8}" destId="{4E6900B9-04F7-4862-ABE6-7B229D5B8EB7}" srcOrd="0" destOrd="0" presId="urn:microsoft.com/office/officeart/2005/8/layout/process5"/>
    <dgm:cxn modelId="{F49CF926-575B-40DD-9735-44341538CD11}" type="presOf" srcId="{D133C11E-E59C-453D-8B87-3F0EDF540E78}" destId="{63227965-6EDE-41BC-B85C-15E00C099E4A}" srcOrd="0" destOrd="0" presId="urn:microsoft.com/office/officeart/2005/8/layout/process5"/>
    <dgm:cxn modelId="{CD62AB1C-902A-4D18-9F72-269CC92A902C}" type="presOf" srcId="{AE6E7DF1-2342-446A-A88A-7283A88306F0}" destId="{79884882-5EAC-4E7A-A156-9F4B0A06028C}" srcOrd="0" destOrd="0" presId="urn:microsoft.com/office/officeart/2005/8/layout/process5"/>
    <dgm:cxn modelId="{219B1CD1-06BE-45F7-B4DC-4FEEE4CA4879}" srcId="{0893830C-B106-475B-9812-8E4DACD67A08}" destId="{F3AA2A45-11B2-4EDD-B8F2-C9208CDC04BA}" srcOrd="0" destOrd="0" parTransId="{167A06EE-E37E-4A6B-95AC-D3D3EB174CC8}" sibTransId="{CDF854C9-C871-4E72-A5A3-23A84C4C716F}"/>
    <dgm:cxn modelId="{19946EB1-AFC3-48FD-801D-2569C981E1E8}" type="presOf" srcId="{4B520536-C644-4A19-928F-92A201BB9AE8}" destId="{2A329036-0A0A-4864-A2DF-D9E284D2FF05}" srcOrd="1" destOrd="0" presId="urn:microsoft.com/office/officeart/2005/8/layout/process5"/>
    <dgm:cxn modelId="{4D2A3120-BC46-4BD0-AB17-87B5D872333E}" type="presOf" srcId="{1815BD94-D507-4737-A47F-B5B95B6D90AC}" destId="{14C1E27A-6E42-4FA6-956F-B15F02DB8B7A}" srcOrd="0" destOrd="0" presId="urn:microsoft.com/office/officeart/2005/8/layout/process5"/>
    <dgm:cxn modelId="{CCBE3F7C-0C48-49F8-8FA6-CA003FB64756}" type="presOf" srcId="{B4614056-6522-4806-98DF-E4A53F8C516E}" destId="{043F1F9B-ED53-46C5-861C-8845617B7440}" srcOrd="0" destOrd="0" presId="urn:microsoft.com/office/officeart/2005/8/layout/process5"/>
    <dgm:cxn modelId="{C115B305-3F92-4688-B30D-5178A4968270}" srcId="{0893830C-B106-475B-9812-8E4DACD67A08}" destId="{674C2C19-9855-4BCA-ADD9-DF6372146BC3}" srcOrd="5" destOrd="0" parTransId="{B293ACE2-955D-4B90-ACE9-4CB68B246773}" sibTransId="{422A0880-656F-4400-9A2B-90D686AB4BD5}"/>
    <dgm:cxn modelId="{D2BB0312-30D3-4FF6-A241-A74026CD0E8E}" srcId="{0893830C-B106-475B-9812-8E4DACD67A08}" destId="{D133C11E-E59C-453D-8B87-3F0EDF540E78}" srcOrd="6" destOrd="0" parTransId="{94707D2B-75B2-4D40-8F40-4EDBA9E3CACD}" sibTransId="{435F8EB4-4F5F-4DEC-A7E8-77615B45365E}"/>
    <dgm:cxn modelId="{8CEC81E9-A47F-42E4-85A9-618FA4CF0B6A}" type="presOf" srcId="{44D0FAE0-807F-420E-A0FE-13142EFA99D6}" destId="{ED95B4BD-3481-41B5-8A40-3BFB18CCAF82}" srcOrd="0" destOrd="0" presId="urn:microsoft.com/office/officeart/2005/8/layout/process5"/>
    <dgm:cxn modelId="{3F3D79AA-BEB2-4748-ACC4-8B1A4BD00404}" type="presOf" srcId="{068B7DF9-FDAB-40E7-ADBD-3EEBEAE5546D}" destId="{F92B46B7-C36E-421E-ACFC-4017B7F3CDF0}" srcOrd="0" destOrd="0" presId="urn:microsoft.com/office/officeart/2005/8/layout/process5"/>
    <dgm:cxn modelId="{38A413C4-DB7E-4D12-8348-5B72BF765A7F}" type="presOf" srcId="{CDF854C9-C871-4E72-A5A3-23A84C4C716F}" destId="{50628A3D-882A-4688-8EBE-CBC4E244710D}" srcOrd="0" destOrd="0" presId="urn:microsoft.com/office/officeart/2005/8/layout/process5"/>
    <dgm:cxn modelId="{4DF266EA-EE57-44B5-B65A-184DC6AF6C97}" srcId="{0893830C-B106-475B-9812-8E4DACD67A08}" destId="{44D0FAE0-807F-420E-A0FE-13142EFA99D6}" srcOrd="3" destOrd="0" parTransId="{84B83B41-D799-4775-AA15-646C1DABDAD3}" sibTransId="{4B520536-C644-4A19-928F-92A201BB9AE8}"/>
    <dgm:cxn modelId="{7716C2CA-6E4C-4EAE-B3CD-A1DB52C7051F}" type="presOf" srcId="{6498C065-E0B8-43E4-9C47-DAA36D784BB0}" destId="{CBCD70AA-F974-4C0F-A941-A06CB3CD1B11}" srcOrd="0" destOrd="0" presId="urn:microsoft.com/office/officeart/2005/8/layout/process5"/>
    <dgm:cxn modelId="{89C21460-62A5-423D-BFE6-041C67C3CAAE}" srcId="{0893830C-B106-475B-9812-8E4DACD67A08}" destId="{AE6E7DF1-2342-446A-A88A-7283A88306F0}" srcOrd="4" destOrd="0" parTransId="{72E5B649-806A-44DD-8175-3979509164F6}" sibTransId="{068B7DF9-FDAB-40E7-ADBD-3EEBEAE5546D}"/>
    <dgm:cxn modelId="{98A53E23-0D32-4A7B-BDD2-5B92C83236EF}" type="presParOf" srcId="{3809B363-2F22-4829-9349-ECFF13C3593C}" destId="{8C553DC8-7616-4821-A777-E1D304C3B0FA}" srcOrd="0" destOrd="0" presId="urn:microsoft.com/office/officeart/2005/8/layout/process5"/>
    <dgm:cxn modelId="{8E7D6632-DECF-4E5B-B416-2039ED1E1ACF}" type="presParOf" srcId="{3809B363-2F22-4829-9349-ECFF13C3593C}" destId="{50628A3D-882A-4688-8EBE-CBC4E244710D}" srcOrd="1" destOrd="0" presId="urn:microsoft.com/office/officeart/2005/8/layout/process5"/>
    <dgm:cxn modelId="{65175511-CC65-4378-9AEC-5B071C48A87D}" type="presParOf" srcId="{50628A3D-882A-4688-8EBE-CBC4E244710D}" destId="{9EE47B05-0BBE-4742-9F90-11C251D4915F}" srcOrd="0" destOrd="0" presId="urn:microsoft.com/office/officeart/2005/8/layout/process5"/>
    <dgm:cxn modelId="{7DB65C0B-0762-404B-B934-9EAE724F0BA7}" type="presParOf" srcId="{3809B363-2F22-4829-9349-ECFF13C3593C}" destId="{CBCD70AA-F974-4C0F-A941-A06CB3CD1B11}" srcOrd="2" destOrd="0" presId="urn:microsoft.com/office/officeart/2005/8/layout/process5"/>
    <dgm:cxn modelId="{8250794B-C20B-4670-BA8A-0D313C54B35A}" type="presParOf" srcId="{3809B363-2F22-4829-9349-ECFF13C3593C}" destId="{FAC65AA9-DF25-4B6F-9B53-40169D1B01EF}" srcOrd="3" destOrd="0" presId="urn:microsoft.com/office/officeart/2005/8/layout/process5"/>
    <dgm:cxn modelId="{4CFBE24F-8A18-46AE-B213-4D4594FA8DA9}" type="presParOf" srcId="{FAC65AA9-DF25-4B6F-9B53-40169D1B01EF}" destId="{49C4F47E-E8D5-4B85-B884-66A13DA14B16}" srcOrd="0" destOrd="0" presId="urn:microsoft.com/office/officeart/2005/8/layout/process5"/>
    <dgm:cxn modelId="{707908AC-D5FC-45B8-A37B-C11FCA1F211A}" type="presParOf" srcId="{3809B363-2F22-4829-9349-ECFF13C3593C}" destId="{043F1F9B-ED53-46C5-861C-8845617B7440}" srcOrd="4" destOrd="0" presId="urn:microsoft.com/office/officeart/2005/8/layout/process5"/>
    <dgm:cxn modelId="{208B6E49-1B0D-4E36-A86A-C36536F2B66D}" type="presParOf" srcId="{3809B363-2F22-4829-9349-ECFF13C3593C}" destId="{14C1E27A-6E42-4FA6-956F-B15F02DB8B7A}" srcOrd="5" destOrd="0" presId="urn:microsoft.com/office/officeart/2005/8/layout/process5"/>
    <dgm:cxn modelId="{7833DD25-E846-43EC-B7D5-9800C9682943}" type="presParOf" srcId="{14C1E27A-6E42-4FA6-956F-B15F02DB8B7A}" destId="{035D86A1-1A4B-4709-ABB4-5808F76309C5}" srcOrd="0" destOrd="0" presId="urn:microsoft.com/office/officeart/2005/8/layout/process5"/>
    <dgm:cxn modelId="{42181B37-30FA-483E-AD27-BE7DAB84CFE6}" type="presParOf" srcId="{3809B363-2F22-4829-9349-ECFF13C3593C}" destId="{ED95B4BD-3481-41B5-8A40-3BFB18CCAF82}" srcOrd="6" destOrd="0" presId="urn:microsoft.com/office/officeart/2005/8/layout/process5"/>
    <dgm:cxn modelId="{0ADCF92F-CDC0-404C-BEEE-3904C78DF528}" type="presParOf" srcId="{3809B363-2F22-4829-9349-ECFF13C3593C}" destId="{4E6900B9-04F7-4862-ABE6-7B229D5B8EB7}" srcOrd="7" destOrd="0" presId="urn:microsoft.com/office/officeart/2005/8/layout/process5"/>
    <dgm:cxn modelId="{35033055-1020-45B1-B0D4-90AC2EA75735}" type="presParOf" srcId="{4E6900B9-04F7-4862-ABE6-7B229D5B8EB7}" destId="{2A329036-0A0A-4864-A2DF-D9E284D2FF05}" srcOrd="0" destOrd="0" presId="urn:microsoft.com/office/officeart/2005/8/layout/process5"/>
    <dgm:cxn modelId="{77826127-B991-4BF2-9FDE-85B45747CC70}" type="presParOf" srcId="{3809B363-2F22-4829-9349-ECFF13C3593C}" destId="{79884882-5EAC-4E7A-A156-9F4B0A06028C}" srcOrd="8" destOrd="0" presId="urn:microsoft.com/office/officeart/2005/8/layout/process5"/>
    <dgm:cxn modelId="{AADFA672-0120-47F1-B284-BB200541817C}" type="presParOf" srcId="{3809B363-2F22-4829-9349-ECFF13C3593C}" destId="{F92B46B7-C36E-421E-ACFC-4017B7F3CDF0}" srcOrd="9" destOrd="0" presId="urn:microsoft.com/office/officeart/2005/8/layout/process5"/>
    <dgm:cxn modelId="{800E7D10-D62C-4E8E-AD18-430D9488B714}" type="presParOf" srcId="{F92B46B7-C36E-421E-ACFC-4017B7F3CDF0}" destId="{E3E8BE67-2470-42C6-873B-5C23BDBAF36D}" srcOrd="0" destOrd="0" presId="urn:microsoft.com/office/officeart/2005/8/layout/process5"/>
    <dgm:cxn modelId="{3BF7CE67-4529-42AD-A958-A1952070AF43}" type="presParOf" srcId="{3809B363-2F22-4829-9349-ECFF13C3593C}" destId="{F0F46C43-9899-4D76-BC32-62A6483179A4}" srcOrd="10" destOrd="0" presId="urn:microsoft.com/office/officeart/2005/8/layout/process5"/>
    <dgm:cxn modelId="{0C38D654-CB7D-4899-8D23-C71E014F8518}" type="presParOf" srcId="{3809B363-2F22-4829-9349-ECFF13C3593C}" destId="{FC79F7AC-F1D8-4525-9BB6-166AA5F7196B}" srcOrd="11" destOrd="0" presId="urn:microsoft.com/office/officeart/2005/8/layout/process5"/>
    <dgm:cxn modelId="{49D9352D-B909-4134-A5D8-3C08C3CED58B}" type="presParOf" srcId="{FC79F7AC-F1D8-4525-9BB6-166AA5F7196B}" destId="{0797486E-4B91-405C-8267-2B143C9F949F}" srcOrd="0" destOrd="0" presId="urn:microsoft.com/office/officeart/2005/8/layout/process5"/>
    <dgm:cxn modelId="{3CEF5700-0D1F-4184-959B-15BE02AEEA1C}" type="presParOf" srcId="{3809B363-2F22-4829-9349-ECFF13C3593C}" destId="{63227965-6EDE-41BC-B85C-15E00C099E4A}" srcOrd="1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C7449F-5929-437A-A8FE-248EC6058207}" type="doc">
      <dgm:prSet loTypeId="urn:microsoft.com/office/officeart/2005/8/layout/chevron2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BF2CB34-4F30-43B5-8482-C6ACB2DF0E92}">
      <dgm:prSet phldrT="[Text]"/>
      <dgm:spPr/>
      <dgm:t>
        <a:bodyPr/>
        <a:lstStyle/>
        <a:p>
          <a:r>
            <a:rPr lang="en-US" dirty="0" smtClean="0"/>
            <a:t>New</a:t>
          </a:r>
          <a:endParaRPr lang="en-US" dirty="0"/>
        </a:p>
      </dgm:t>
    </dgm:pt>
    <dgm:pt modelId="{91222D84-B2DE-4E90-8171-B3D98A85B8C7}" type="parTrans" cxnId="{B294566F-D120-423D-A43E-5112AF57CFDE}">
      <dgm:prSet/>
      <dgm:spPr/>
      <dgm:t>
        <a:bodyPr/>
        <a:lstStyle/>
        <a:p>
          <a:endParaRPr lang="en-US"/>
        </a:p>
      </dgm:t>
    </dgm:pt>
    <dgm:pt modelId="{066BD27A-01F7-4256-B0DF-67B5E879EC2F}" type="sibTrans" cxnId="{B294566F-D120-423D-A43E-5112AF57CFDE}">
      <dgm:prSet/>
      <dgm:spPr/>
      <dgm:t>
        <a:bodyPr/>
        <a:lstStyle/>
        <a:p>
          <a:endParaRPr lang="en-US"/>
        </a:p>
      </dgm:t>
    </dgm:pt>
    <dgm:pt modelId="{B5E35539-666E-4E12-84ED-C53AE2F07F50}">
      <dgm:prSet phldrT="[Text]"/>
      <dgm:spPr/>
      <dgm:t>
        <a:bodyPr/>
        <a:lstStyle/>
        <a:p>
          <a:r>
            <a:rPr lang="en-US" dirty="0" smtClean="0"/>
            <a:t>What is your relationship?</a:t>
          </a:r>
          <a:endParaRPr lang="en-US" dirty="0"/>
        </a:p>
      </dgm:t>
    </dgm:pt>
    <dgm:pt modelId="{8FE1D68E-0860-4795-AB07-2A8CCBDB758E}" type="parTrans" cxnId="{C128D8A6-A228-4160-B7B8-B0169077633D}">
      <dgm:prSet/>
      <dgm:spPr/>
      <dgm:t>
        <a:bodyPr/>
        <a:lstStyle/>
        <a:p>
          <a:endParaRPr lang="en-US"/>
        </a:p>
      </dgm:t>
    </dgm:pt>
    <dgm:pt modelId="{73374691-A200-4214-8A69-9B319A7F7081}" type="sibTrans" cxnId="{C128D8A6-A228-4160-B7B8-B0169077633D}">
      <dgm:prSet/>
      <dgm:spPr/>
      <dgm:t>
        <a:bodyPr/>
        <a:lstStyle/>
        <a:p>
          <a:endParaRPr lang="en-US"/>
        </a:p>
      </dgm:t>
    </dgm:pt>
    <dgm:pt modelId="{073F5A64-2217-4679-B5CF-4BA94A29DDC6}">
      <dgm:prSet phldrT="[Text]"/>
      <dgm:spPr/>
      <dgm:t>
        <a:bodyPr/>
        <a:lstStyle/>
        <a:p>
          <a:r>
            <a:rPr lang="en-US" dirty="0" smtClean="0"/>
            <a:t>Get an introduction</a:t>
          </a:r>
          <a:endParaRPr lang="en-US" dirty="0"/>
        </a:p>
      </dgm:t>
    </dgm:pt>
    <dgm:pt modelId="{6F7C67B6-82BF-4F6E-A3A6-4038E8B4FB9C}" type="parTrans" cxnId="{EC03405C-1850-48A0-8C37-676F1EFA1A11}">
      <dgm:prSet/>
      <dgm:spPr/>
      <dgm:t>
        <a:bodyPr/>
        <a:lstStyle/>
        <a:p>
          <a:endParaRPr lang="en-US"/>
        </a:p>
      </dgm:t>
    </dgm:pt>
    <dgm:pt modelId="{3190309B-1CC2-4D0A-85F1-5B0C25464071}" type="sibTrans" cxnId="{EC03405C-1850-48A0-8C37-676F1EFA1A11}">
      <dgm:prSet/>
      <dgm:spPr/>
      <dgm:t>
        <a:bodyPr/>
        <a:lstStyle/>
        <a:p>
          <a:endParaRPr lang="en-US"/>
        </a:p>
      </dgm:t>
    </dgm:pt>
    <dgm:pt modelId="{1FE106C5-91C3-40AB-9C3B-11433224CDA3}">
      <dgm:prSet phldrT="[Text]"/>
      <dgm:spPr/>
      <dgm:t>
        <a:bodyPr/>
        <a:lstStyle/>
        <a:p>
          <a:r>
            <a:rPr lang="en-US" dirty="0" smtClean="0"/>
            <a:t>In Process</a:t>
          </a:r>
          <a:endParaRPr lang="en-US" dirty="0"/>
        </a:p>
      </dgm:t>
    </dgm:pt>
    <dgm:pt modelId="{26F00EE7-9A80-4D76-9C3D-C2C6F47B7327}" type="parTrans" cxnId="{D3F5FF89-8867-4F0A-BBFE-A43CCC50322F}">
      <dgm:prSet/>
      <dgm:spPr/>
      <dgm:t>
        <a:bodyPr/>
        <a:lstStyle/>
        <a:p>
          <a:endParaRPr lang="en-US"/>
        </a:p>
      </dgm:t>
    </dgm:pt>
    <dgm:pt modelId="{B2A85F28-EB96-465F-AD87-9EA004BF35F5}" type="sibTrans" cxnId="{D3F5FF89-8867-4F0A-BBFE-A43CCC50322F}">
      <dgm:prSet/>
      <dgm:spPr/>
      <dgm:t>
        <a:bodyPr/>
        <a:lstStyle/>
        <a:p>
          <a:endParaRPr lang="en-US"/>
        </a:p>
      </dgm:t>
    </dgm:pt>
    <dgm:pt modelId="{F0F63220-7CCA-4FFB-B4D9-5A618DF7DC40}">
      <dgm:prSet phldrT="[Text]"/>
      <dgm:spPr/>
      <dgm:t>
        <a:bodyPr/>
        <a:lstStyle/>
        <a:p>
          <a:r>
            <a:rPr lang="en-US" dirty="0" smtClean="0"/>
            <a:t>Who are they? What is their background, industry, reality?</a:t>
          </a:r>
          <a:endParaRPr lang="en-US" dirty="0"/>
        </a:p>
      </dgm:t>
    </dgm:pt>
    <dgm:pt modelId="{E21E87FE-8D02-41A2-9EA9-D2FA31B0F213}" type="parTrans" cxnId="{7440434A-403B-48E7-B491-E491C3C6EBA6}">
      <dgm:prSet/>
      <dgm:spPr/>
      <dgm:t>
        <a:bodyPr/>
        <a:lstStyle/>
        <a:p>
          <a:endParaRPr lang="en-US"/>
        </a:p>
      </dgm:t>
    </dgm:pt>
    <dgm:pt modelId="{3B210BEB-5B25-43E6-A57F-1F693C4BAC87}" type="sibTrans" cxnId="{7440434A-403B-48E7-B491-E491C3C6EBA6}">
      <dgm:prSet/>
      <dgm:spPr/>
      <dgm:t>
        <a:bodyPr/>
        <a:lstStyle/>
        <a:p>
          <a:endParaRPr lang="en-US"/>
        </a:p>
      </dgm:t>
    </dgm:pt>
    <dgm:pt modelId="{081E0685-FAC6-4994-A79A-F94CE032CAEF}">
      <dgm:prSet phldrT="[Text]"/>
      <dgm:spPr/>
      <dgm:t>
        <a:bodyPr/>
        <a:lstStyle/>
        <a:p>
          <a:r>
            <a:rPr lang="en-US" dirty="0" smtClean="0"/>
            <a:t>Get a face to face meeting</a:t>
          </a:r>
          <a:endParaRPr lang="en-US" dirty="0"/>
        </a:p>
      </dgm:t>
    </dgm:pt>
    <dgm:pt modelId="{91DACCCB-BCC8-4DFE-8A2C-BCEF89F3E076}" type="parTrans" cxnId="{AE70ED95-441C-427E-B572-43FE2B7A0F5B}">
      <dgm:prSet/>
      <dgm:spPr/>
      <dgm:t>
        <a:bodyPr/>
        <a:lstStyle/>
        <a:p>
          <a:endParaRPr lang="en-US"/>
        </a:p>
      </dgm:t>
    </dgm:pt>
    <dgm:pt modelId="{46EA2C01-4BF0-45E8-BB15-25393941ACB6}" type="sibTrans" cxnId="{AE70ED95-441C-427E-B572-43FE2B7A0F5B}">
      <dgm:prSet/>
      <dgm:spPr/>
      <dgm:t>
        <a:bodyPr/>
        <a:lstStyle/>
        <a:p>
          <a:endParaRPr lang="en-US"/>
        </a:p>
      </dgm:t>
    </dgm:pt>
    <dgm:pt modelId="{FCC44991-3264-4E92-954E-8130D22564C4}">
      <dgm:prSet phldrT="[Text]"/>
      <dgm:spPr/>
      <dgm:t>
        <a:bodyPr/>
        <a:lstStyle/>
        <a:p>
          <a:r>
            <a:rPr lang="en-US" dirty="0" smtClean="0"/>
            <a:t>Converted</a:t>
          </a:r>
          <a:endParaRPr lang="en-US" dirty="0"/>
        </a:p>
      </dgm:t>
    </dgm:pt>
    <dgm:pt modelId="{662C7426-7404-4646-B06B-345988D30BE5}" type="parTrans" cxnId="{F5D69A94-4955-46EE-9888-59BBF7B2B0AE}">
      <dgm:prSet/>
      <dgm:spPr/>
      <dgm:t>
        <a:bodyPr/>
        <a:lstStyle/>
        <a:p>
          <a:endParaRPr lang="en-US"/>
        </a:p>
      </dgm:t>
    </dgm:pt>
    <dgm:pt modelId="{A46DBCD1-6A26-4B01-8C6D-310EA48AAA42}" type="sibTrans" cxnId="{F5D69A94-4955-46EE-9888-59BBF7B2B0AE}">
      <dgm:prSet/>
      <dgm:spPr/>
      <dgm:t>
        <a:bodyPr/>
        <a:lstStyle/>
        <a:p>
          <a:endParaRPr lang="en-US"/>
        </a:p>
      </dgm:t>
    </dgm:pt>
    <dgm:pt modelId="{5BB29CE8-78F6-4BF3-A229-52899A8A2FC1}">
      <dgm:prSet phldrT="[Text]"/>
      <dgm:spPr/>
      <dgm:t>
        <a:bodyPr/>
        <a:lstStyle/>
        <a:p>
          <a:r>
            <a:rPr lang="en-US" dirty="0" smtClean="0"/>
            <a:t>They are interested</a:t>
          </a:r>
          <a:endParaRPr lang="en-US" dirty="0"/>
        </a:p>
      </dgm:t>
    </dgm:pt>
    <dgm:pt modelId="{DCFE2F5B-D01F-431F-A174-1830C1E31B51}" type="parTrans" cxnId="{78D1AF9C-0A43-4F30-9F5D-EC16D72E3F78}">
      <dgm:prSet/>
      <dgm:spPr/>
      <dgm:t>
        <a:bodyPr/>
        <a:lstStyle/>
        <a:p>
          <a:endParaRPr lang="en-US"/>
        </a:p>
      </dgm:t>
    </dgm:pt>
    <dgm:pt modelId="{B88F7460-8382-4044-9BEC-FD828929BD21}" type="sibTrans" cxnId="{78D1AF9C-0A43-4F30-9F5D-EC16D72E3F78}">
      <dgm:prSet/>
      <dgm:spPr/>
      <dgm:t>
        <a:bodyPr/>
        <a:lstStyle/>
        <a:p>
          <a:endParaRPr lang="en-US"/>
        </a:p>
      </dgm:t>
    </dgm:pt>
    <dgm:pt modelId="{45FB0AA4-DA54-4BF3-88F6-231E1A1C1604}">
      <dgm:prSet phldrT="[Text]"/>
      <dgm:spPr/>
      <dgm:t>
        <a:bodyPr/>
        <a:lstStyle/>
        <a:p>
          <a:r>
            <a:rPr lang="en-US" dirty="0" smtClean="0"/>
            <a:t>There is an opportunity for a Traineeship</a:t>
          </a:r>
          <a:endParaRPr lang="en-US" dirty="0"/>
        </a:p>
      </dgm:t>
    </dgm:pt>
    <dgm:pt modelId="{9A2222F1-6C9F-41BA-9193-30D4F2CEF0A1}" type="parTrans" cxnId="{96BF3AE7-A391-4806-A7E9-B3D59DD00E6E}">
      <dgm:prSet/>
      <dgm:spPr/>
      <dgm:t>
        <a:bodyPr/>
        <a:lstStyle/>
        <a:p>
          <a:endParaRPr lang="en-US"/>
        </a:p>
      </dgm:t>
    </dgm:pt>
    <dgm:pt modelId="{27A9341B-079A-4AA5-9927-5B730286107D}" type="sibTrans" cxnId="{96BF3AE7-A391-4806-A7E9-B3D59DD00E6E}">
      <dgm:prSet/>
      <dgm:spPr/>
      <dgm:t>
        <a:bodyPr/>
        <a:lstStyle/>
        <a:p>
          <a:endParaRPr lang="en-US"/>
        </a:p>
      </dgm:t>
    </dgm:pt>
    <dgm:pt modelId="{94A09707-D800-4187-9739-89439F5930B1}">
      <dgm:prSet phldrT="[Text]"/>
      <dgm:spPr/>
      <dgm:t>
        <a:bodyPr/>
        <a:lstStyle/>
        <a:p>
          <a:r>
            <a:rPr lang="en-US" dirty="0" smtClean="0"/>
            <a:t>Assigned</a:t>
          </a:r>
          <a:endParaRPr lang="en-US" dirty="0"/>
        </a:p>
      </dgm:t>
    </dgm:pt>
    <dgm:pt modelId="{64609768-746E-4833-91F5-5F77B7750CC0}" type="parTrans" cxnId="{2718A2C5-19A5-4B37-BCD1-884343A129D8}">
      <dgm:prSet/>
      <dgm:spPr/>
      <dgm:t>
        <a:bodyPr/>
        <a:lstStyle/>
        <a:p>
          <a:endParaRPr lang="en-US"/>
        </a:p>
      </dgm:t>
    </dgm:pt>
    <dgm:pt modelId="{8ED4C3E1-141D-43C7-BBD6-AF88640A2EB7}" type="sibTrans" cxnId="{2718A2C5-19A5-4B37-BCD1-884343A129D8}">
      <dgm:prSet/>
      <dgm:spPr/>
      <dgm:t>
        <a:bodyPr/>
        <a:lstStyle/>
        <a:p>
          <a:endParaRPr lang="en-US"/>
        </a:p>
      </dgm:t>
    </dgm:pt>
    <dgm:pt modelId="{8986DF21-8628-44D5-9419-C1FF619ECBC8}">
      <dgm:prSet phldrT="[Text]"/>
      <dgm:spPr/>
      <dgm:t>
        <a:bodyPr/>
        <a:lstStyle/>
        <a:p>
          <a:r>
            <a:rPr lang="en-US" dirty="0" smtClean="0"/>
            <a:t>Who is following this through?</a:t>
          </a:r>
          <a:endParaRPr lang="en-US" dirty="0"/>
        </a:p>
      </dgm:t>
    </dgm:pt>
    <dgm:pt modelId="{8C0496EC-4429-4741-93AF-7E5E90E4D167}" type="parTrans" cxnId="{AD2A490F-5E25-4859-AADE-8ED77358354F}">
      <dgm:prSet/>
      <dgm:spPr/>
      <dgm:t>
        <a:bodyPr/>
        <a:lstStyle/>
        <a:p>
          <a:endParaRPr lang="en-US"/>
        </a:p>
      </dgm:t>
    </dgm:pt>
    <dgm:pt modelId="{F429B4F4-7ACD-4ABE-B095-628B70FB515A}" type="sibTrans" cxnId="{AD2A490F-5E25-4859-AADE-8ED77358354F}">
      <dgm:prSet/>
      <dgm:spPr/>
      <dgm:t>
        <a:bodyPr/>
        <a:lstStyle/>
        <a:p>
          <a:endParaRPr lang="en-US"/>
        </a:p>
      </dgm:t>
    </dgm:pt>
    <dgm:pt modelId="{AE6F9755-AB15-4FDB-AFCF-BA269A97D109}">
      <dgm:prSet phldrT="[Text]"/>
      <dgm:spPr/>
      <dgm:t>
        <a:bodyPr/>
        <a:lstStyle/>
        <a:p>
          <a:r>
            <a:rPr lang="en-US" dirty="0" smtClean="0"/>
            <a:t>A BD Team member is assigned to it</a:t>
          </a:r>
          <a:endParaRPr lang="en-US" u="sng" dirty="0"/>
        </a:p>
      </dgm:t>
    </dgm:pt>
    <dgm:pt modelId="{7F645DAD-7535-447D-8FE7-A081B91405B8}" type="parTrans" cxnId="{D2E8D073-8B38-48A6-93D7-CB2B34302640}">
      <dgm:prSet/>
      <dgm:spPr/>
      <dgm:t>
        <a:bodyPr/>
        <a:lstStyle/>
        <a:p>
          <a:endParaRPr lang="en-US"/>
        </a:p>
      </dgm:t>
    </dgm:pt>
    <dgm:pt modelId="{A14F3173-68BA-4F3C-A2E2-3556B594C259}" type="sibTrans" cxnId="{D2E8D073-8B38-48A6-93D7-CB2B34302640}">
      <dgm:prSet/>
      <dgm:spPr/>
      <dgm:t>
        <a:bodyPr/>
        <a:lstStyle/>
        <a:p>
          <a:endParaRPr lang="en-US"/>
        </a:p>
      </dgm:t>
    </dgm:pt>
    <dgm:pt modelId="{1D7078A4-9559-44C2-8508-E0F9FD1BBF75}">
      <dgm:prSet phldrT="[Text]"/>
      <dgm:spPr/>
      <dgm:t>
        <a:bodyPr/>
        <a:lstStyle/>
        <a:p>
          <a:r>
            <a:rPr lang="en-US" dirty="0" smtClean="0"/>
            <a:t>Introduce AIESEC and the products</a:t>
          </a:r>
          <a:endParaRPr lang="en-US" dirty="0"/>
        </a:p>
      </dgm:t>
    </dgm:pt>
    <dgm:pt modelId="{3FBC1C23-FFD0-4D54-8306-16FC4D7CDD73}" type="parTrans" cxnId="{E015886E-8423-4F64-8564-75DA3079E3E9}">
      <dgm:prSet/>
      <dgm:spPr/>
    </dgm:pt>
    <dgm:pt modelId="{BF68FFBC-7DDC-47B3-8E74-EB688CC6DE69}" type="sibTrans" cxnId="{E015886E-8423-4F64-8564-75DA3079E3E9}">
      <dgm:prSet/>
      <dgm:spPr/>
    </dgm:pt>
    <dgm:pt modelId="{42EDDFE8-E477-422B-8843-3290FC1358FB}" type="pres">
      <dgm:prSet presAssocID="{17C7449F-5929-437A-A8FE-248EC605820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38D5DDC-C120-4BD2-B769-BF2B859288F4}" type="pres">
      <dgm:prSet presAssocID="{0BF2CB34-4F30-43B5-8482-C6ACB2DF0E92}" presName="composite" presStyleCnt="0"/>
      <dgm:spPr/>
    </dgm:pt>
    <dgm:pt modelId="{8FF190A6-99AB-428C-9882-15FA70347940}" type="pres">
      <dgm:prSet presAssocID="{0BF2CB34-4F30-43B5-8482-C6ACB2DF0E92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11F2CA-3EAB-4C00-BCE2-ABC4D2B7E431}" type="pres">
      <dgm:prSet presAssocID="{0BF2CB34-4F30-43B5-8482-C6ACB2DF0E92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8E5E73-8053-4CDA-BD58-7DC40B2104C9}" type="pres">
      <dgm:prSet presAssocID="{066BD27A-01F7-4256-B0DF-67B5E879EC2F}" presName="sp" presStyleCnt="0"/>
      <dgm:spPr/>
    </dgm:pt>
    <dgm:pt modelId="{4C73F470-EBEE-456F-AD39-70551D3C9957}" type="pres">
      <dgm:prSet presAssocID="{94A09707-D800-4187-9739-89439F5930B1}" presName="composite" presStyleCnt="0"/>
      <dgm:spPr/>
    </dgm:pt>
    <dgm:pt modelId="{9C1DE506-1EDA-4CB0-8DA4-FD0793FD68DD}" type="pres">
      <dgm:prSet presAssocID="{94A09707-D800-4187-9739-89439F5930B1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61A4E8-4861-409C-B594-EA291D3A8067}" type="pres">
      <dgm:prSet presAssocID="{94A09707-D800-4187-9739-89439F5930B1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AB2955-CA33-4773-846C-9B07F791358C}" type="pres">
      <dgm:prSet presAssocID="{8ED4C3E1-141D-43C7-BBD6-AF88640A2EB7}" presName="sp" presStyleCnt="0"/>
      <dgm:spPr/>
    </dgm:pt>
    <dgm:pt modelId="{7A165EA4-FB75-44D6-8E6C-7CF73B533413}" type="pres">
      <dgm:prSet presAssocID="{1FE106C5-91C3-40AB-9C3B-11433224CDA3}" presName="composite" presStyleCnt="0"/>
      <dgm:spPr/>
    </dgm:pt>
    <dgm:pt modelId="{86F24BCF-4028-46A6-9A2F-A8480D0FEE71}" type="pres">
      <dgm:prSet presAssocID="{1FE106C5-91C3-40AB-9C3B-11433224CDA3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5DDA36-FDEB-44E0-9D14-A247BE6E68CB}" type="pres">
      <dgm:prSet presAssocID="{1FE106C5-91C3-40AB-9C3B-11433224CDA3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7558A2-D1A7-4471-95D4-8216AB2243A3}" type="pres">
      <dgm:prSet presAssocID="{B2A85F28-EB96-465F-AD87-9EA004BF35F5}" presName="sp" presStyleCnt="0"/>
      <dgm:spPr/>
    </dgm:pt>
    <dgm:pt modelId="{3A1BEC46-4155-43B9-846C-D28944633D89}" type="pres">
      <dgm:prSet presAssocID="{FCC44991-3264-4E92-954E-8130D22564C4}" presName="composite" presStyleCnt="0"/>
      <dgm:spPr/>
    </dgm:pt>
    <dgm:pt modelId="{7375F651-5B8E-48A8-B61F-A60108FB4DBD}" type="pres">
      <dgm:prSet presAssocID="{FCC44991-3264-4E92-954E-8130D22564C4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FA4504-9B50-42AF-BD6F-CC7F8E4BD2C1}" type="pres">
      <dgm:prSet presAssocID="{FCC44991-3264-4E92-954E-8130D22564C4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0E3E3D9-D84D-48AF-90D8-2E7CAD4280A0}" type="presOf" srcId="{0BF2CB34-4F30-43B5-8482-C6ACB2DF0E92}" destId="{8FF190A6-99AB-428C-9882-15FA70347940}" srcOrd="0" destOrd="0" presId="urn:microsoft.com/office/officeart/2005/8/layout/chevron2"/>
    <dgm:cxn modelId="{78D1AF9C-0A43-4F30-9F5D-EC16D72E3F78}" srcId="{FCC44991-3264-4E92-954E-8130D22564C4}" destId="{5BB29CE8-78F6-4BF3-A229-52899A8A2FC1}" srcOrd="0" destOrd="0" parTransId="{DCFE2F5B-D01F-431F-A174-1830C1E31B51}" sibTransId="{B88F7460-8382-4044-9BEC-FD828929BD21}"/>
    <dgm:cxn modelId="{2718A2C5-19A5-4B37-BCD1-884343A129D8}" srcId="{17C7449F-5929-437A-A8FE-248EC6058207}" destId="{94A09707-D800-4187-9739-89439F5930B1}" srcOrd="1" destOrd="0" parTransId="{64609768-746E-4833-91F5-5F77B7750CC0}" sibTransId="{8ED4C3E1-141D-43C7-BBD6-AF88640A2EB7}"/>
    <dgm:cxn modelId="{AD2A490F-5E25-4859-AADE-8ED77358354F}" srcId="{94A09707-D800-4187-9739-89439F5930B1}" destId="{8986DF21-8628-44D5-9419-C1FF619ECBC8}" srcOrd="0" destOrd="0" parTransId="{8C0496EC-4429-4741-93AF-7E5E90E4D167}" sibTransId="{F429B4F4-7ACD-4ABE-B095-628B70FB515A}"/>
    <dgm:cxn modelId="{B294566F-D120-423D-A43E-5112AF57CFDE}" srcId="{17C7449F-5929-437A-A8FE-248EC6058207}" destId="{0BF2CB34-4F30-43B5-8482-C6ACB2DF0E92}" srcOrd="0" destOrd="0" parTransId="{91222D84-B2DE-4E90-8171-B3D98A85B8C7}" sibTransId="{066BD27A-01F7-4256-B0DF-67B5E879EC2F}"/>
    <dgm:cxn modelId="{E1C711C6-2BDC-4E1A-9D45-707FF511554F}" type="presOf" srcId="{5BB29CE8-78F6-4BF3-A229-52899A8A2FC1}" destId="{19FA4504-9B50-42AF-BD6F-CC7F8E4BD2C1}" srcOrd="0" destOrd="0" presId="urn:microsoft.com/office/officeart/2005/8/layout/chevron2"/>
    <dgm:cxn modelId="{96BF3AE7-A391-4806-A7E9-B3D59DD00E6E}" srcId="{FCC44991-3264-4E92-954E-8130D22564C4}" destId="{45FB0AA4-DA54-4BF3-88F6-231E1A1C1604}" srcOrd="1" destOrd="0" parTransId="{9A2222F1-6C9F-41BA-9193-30D4F2CEF0A1}" sibTransId="{27A9341B-079A-4AA5-9927-5B730286107D}"/>
    <dgm:cxn modelId="{A6A92C69-6E1C-47EE-BD3F-1B011CA7CE13}" type="presOf" srcId="{1D7078A4-9559-44C2-8508-E0F9FD1BBF75}" destId="{B05DDA36-FDEB-44E0-9D14-A247BE6E68CB}" srcOrd="0" destOrd="2" presId="urn:microsoft.com/office/officeart/2005/8/layout/chevron2"/>
    <dgm:cxn modelId="{EC03405C-1850-48A0-8C37-676F1EFA1A11}" srcId="{0BF2CB34-4F30-43B5-8482-C6ACB2DF0E92}" destId="{073F5A64-2217-4679-B5CF-4BA94A29DDC6}" srcOrd="1" destOrd="0" parTransId="{6F7C67B6-82BF-4F6E-A3A6-4038E8B4FB9C}" sibTransId="{3190309B-1CC2-4D0A-85F1-5B0C25464071}"/>
    <dgm:cxn modelId="{D2E8D073-8B38-48A6-93D7-CB2B34302640}" srcId="{94A09707-D800-4187-9739-89439F5930B1}" destId="{AE6F9755-AB15-4FDB-AFCF-BA269A97D109}" srcOrd="1" destOrd="0" parTransId="{7F645DAD-7535-447D-8FE7-A081B91405B8}" sibTransId="{A14F3173-68BA-4F3C-A2E2-3556B594C259}"/>
    <dgm:cxn modelId="{7E567F64-2279-44D2-8C48-C74B95ADF0AD}" type="presOf" srcId="{B5E35539-666E-4E12-84ED-C53AE2F07F50}" destId="{6511F2CA-3EAB-4C00-BCE2-ABC4D2B7E431}" srcOrd="0" destOrd="0" presId="urn:microsoft.com/office/officeart/2005/8/layout/chevron2"/>
    <dgm:cxn modelId="{D3F5FF89-8867-4F0A-BBFE-A43CCC50322F}" srcId="{17C7449F-5929-437A-A8FE-248EC6058207}" destId="{1FE106C5-91C3-40AB-9C3B-11433224CDA3}" srcOrd="2" destOrd="0" parTransId="{26F00EE7-9A80-4D76-9C3D-C2C6F47B7327}" sibTransId="{B2A85F28-EB96-465F-AD87-9EA004BF35F5}"/>
    <dgm:cxn modelId="{67B73B91-E74A-4D54-A2F5-E55A87EA64E6}" type="presOf" srcId="{AE6F9755-AB15-4FDB-AFCF-BA269A97D109}" destId="{5061A4E8-4861-409C-B594-EA291D3A8067}" srcOrd="0" destOrd="1" presId="urn:microsoft.com/office/officeart/2005/8/layout/chevron2"/>
    <dgm:cxn modelId="{2866FCBD-93A1-4F48-9F0C-5A08407A7B16}" type="presOf" srcId="{94A09707-D800-4187-9739-89439F5930B1}" destId="{9C1DE506-1EDA-4CB0-8DA4-FD0793FD68DD}" srcOrd="0" destOrd="0" presId="urn:microsoft.com/office/officeart/2005/8/layout/chevron2"/>
    <dgm:cxn modelId="{E015886E-8423-4F64-8564-75DA3079E3E9}" srcId="{1FE106C5-91C3-40AB-9C3B-11433224CDA3}" destId="{1D7078A4-9559-44C2-8508-E0F9FD1BBF75}" srcOrd="2" destOrd="0" parTransId="{3FBC1C23-FFD0-4D54-8306-16FC4D7CDD73}" sibTransId="{BF68FFBC-7DDC-47B3-8E74-EB688CC6DE69}"/>
    <dgm:cxn modelId="{7440434A-403B-48E7-B491-E491C3C6EBA6}" srcId="{1FE106C5-91C3-40AB-9C3B-11433224CDA3}" destId="{F0F63220-7CCA-4FFB-B4D9-5A618DF7DC40}" srcOrd="0" destOrd="0" parTransId="{E21E87FE-8D02-41A2-9EA9-D2FA31B0F213}" sibTransId="{3B210BEB-5B25-43E6-A57F-1F693C4BAC87}"/>
    <dgm:cxn modelId="{AE70ED95-441C-427E-B572-43FE2B7A0F5B}" srcId="{1FE106C5-91C3-40AB-9C3B-11433224CDA3}" destId="{081E0685-FAC6-4994-A79A-F94CE032CAEF}" srcOrd="1" destOrd="0" parTransId="{91DACCCB-BCC8-4DFE-8A2C-BCEF89F3E076}" sibTransId="{46EA2C01-4BF0-45E8-BB15-25393941ACB6}"/>
    <dgm:cxn modelId="{34DEE3B4-7C6C-4BD5-A036-A000A52B0804}" type="presOf" srcId="{17C7449F-5929-437A-A8FE-248EC6058207}" destId="{42EDDFE8-E477-422B-8843-3290FC1358FB}" srcOrd="0" destOrd="0" presId="urn:microsoft.com/office/officeart/2005/8/layout/chevron2"/>
    <dgm:cxn modelId="{8811508F-CCA2-44D6-8BCB-4D2C7EEA5AD1}" type="presOf" srcId="{FCC44991-3264-4E92-954E-8130D22564C4}" destId="{7375F651-5B8E-48A8-B61F-A60108FB4DBD}" srcOrd="0" destOrd="0" presId="urn:microsoft.com/office/officeart/2005/8/layout/chevron2"/>
    <dgm:cxn modelId="{6A21557B-4383-4D59-827A-D8239DE4FCCB}" type="presOf" srcId="{1FE106C5-91C3-40AB-9C3B-11433224CDA3}" destId="{86F24BCF-4028-46A6-9A2F-A8480D0FEE71}" srcOrd="0" destOrd="0" presId="urn:microsoft.com/office/officeart/2005/8/layout/chevron2"/>
    <dgm:cxn modelId="{C128D8A6-A228-4160-B7B8-B0169077633D}" srcId="{0BF2CB34-4F30-43B5-8482-C6ACB2DF0E92}" destId="{B5E35539-666E-4E12-84ED-C53AE2F07F50}" srcOrd="0" destOrd="0" parTransId="{8FE1D68E-0860-4795-AB07-2A8CCBDB758E}" sibTransId="{73374691-A200-4214-8A69-9B319A7F7081}"/>
    <dgm:cxn modelId="{BE57052D-2ED8-4DF5-B997-09F7815962AC}" type="presOf" srcId="{45FB0AA4-DA54-4BF3-88F6-231E1A1C1604}" destId="{19FA4504-9B50-42AF-BD6F-CC7F8E4BD2C1}" srcOrd="0" destOrd="1" presId="urn:microsoft.com/office/officeart/2005/8/layout/chevron2"/>
    <dgm:cxn modelId="{EAE8B0E5-B747-4EB2-A2E3-2F3FA2289931}" type="presOf" srcId="{8986DF21-8628-44D5-9419-C1FF619ECBC8}" destId="{5061A4E8-4861-409C-B594-EA291D3A8067}" srcOrd="0" destOrd="0" presId="urn:microsoft.com/office/officeart/2005/8/layout/chevron2"/>
    <dgm:cxn modelId="{ED616314-261B-45EE-A81A-222C53C85156}" type="presOf" srcId="{081E0685-FAC6-4994-A79A-F94CE032CAEF}" destId="{B05DDA36-FDEB-44E0-9D14-A247BE6E68CB}" srcOrd="0" destOrd="1" presId="urn:microsoft.com/office/officeart/2005/8/layout/chevron2"/>
    <dgm:cxn modelId="{F5D69A94-4955-46EE-9888-59BBF7B2B0AE}" srcId="{17C7449F-5929-437A-A8FE-248EC6058207}" destId="{FCC44991-3264-4E92-954E-8130D22564C4}" srcOrd="3" destOrd="0" parTransId="{662C7426-7404-4646-B06B-345988D30BE5}" sibTransId="{A46DBCD1-6A26-4B01-8C6D-310EA48AAA42}"/>
    <dgm:cxn modelId="{6CB6F500-A9E6-4C08-9203-5B38A1523D37}" type="presOf" srcId="{073F5A64-2217-4679-B5CF-4BA94A29DDC6}" destId="{6511F2CA-3EAB-4C00-BCE2-ABC4D2B7E431}" srcOrd="0" destOrd="1" presId="urn:microsoft.com/office/officeart/2005/8/layout/chevron2"/>
    <dgm:cxn modelId="{3C41DDFA-6EF9-4E45-B75B-0641C488EB13}" type="presOf" srcId="{F0F63220-7CCA-4FFB-B4D9-5A618DF7DC40}" destId="{B05DDA36-FDEB-44E0-9D14-A247BE6E68CB}" srcOrd="0" destOrd="0" presId="urn:microsoft.com/office/officeart/2005/8/layout/chevron2"/>
    <dgm:cxn modelId="{2B1C9ABB-2980-4AE1-A8EF-03AC0DE9FBAE}" type="presParOf" srcId="{42EDDFE8-E477-422B-8843-3290FC1358FB}" destId="{138D5DDC-C120-4BD2-B769-BF2B859288F4}" srcOrd="0" destOrd="0" presId="urn:microsoft.com/office/officeart/2005/8/layout/chevron2"/>
    <dgm:cxn modelId="{F4DF9474-EE1F-492D-B15D-79D415DDA952}" type="presParOf" srcId="{138D5DDC-C120-4BD2-B769-BF2B859288F4}" destId="{8FF190A6-99AB-428C-9882-15FA70347940}" srcOrd="0" destOrd="0" presId="urn:microsoft.com/office/officeart/2005/8/layout/chevron2"/>
    <dgm:cxn modelId="{E0F5B05C-D6B0-480C-81C5-7B3844C54BDA}" type="presParOf" srcId="{138D5DDC-C120-4BD2-B769-BF2B859288F4}" destId="{6511F2CA-3EAB-4C00-BCE2-ABC4D2B7E431}" srcOrd="1" destOrd="0" presId="urn:microsoft.com/office/officeart/2005/8/layout/chevron2"/>
    <dgm:cxn modelId="{80CF2057-01C5-4025-BE1A-B312DD3E8E95}" type="presParOf" srcId="{42EDDFE8-E477-422B-8843-3290FC1358FB}" destId="{7A8E5E73-8053-4CDA-BD58-7DC40B2104C9}" srcOrd="1" destOrd="0" presId="urn:microsoft.com/office/officeart/2005/8/layout/chevron2"/>
    <dgm:cxn modelId="{55004ACF-EE80-4D48-8E35-C3D0C1A88E8B}" type="presParOf" srcId="{42EDDFE8-E477-422B-8843-3290FC1358FB}" destId="{4C73F470-EBEE-456F-AD39-70551D3C9957}" srcOrd="2" destOrd="0" presId="urn:microsoft.com/office/officeart/2005/8/layout/chevron2"/>
    <dgm:cxn modelId="{7D92D8E8-B8ED-4687-8A58-D6BF6A2E0C9B}" type="presParOf" srcId="{4C73F470-EBEE-456F-AD39-70551D3C9957}" destId="{9C1DE506-1EDA-4CB0-8DA4-FD0793FD68DD}" srcOrd="0" destOrd="0" presId="urn:microsoft.com/office/officeart/2005/8/layout/chevron2"/>
    <dgm:cxn modelId="{4380EC37-1E13-48CB-A50B-E921E7B6BB9C}" type="presParOf" srcId="{4C73F470-EBEE-456F-AD39-70551D3C9957}" destId="{5061A4E8-4861-409C-B594-EA291D3A8067}" srcOrd="1" destOrd="0" presId="urn:microsoft.com/office/officeart/2005/8/layout/chevron2"/>
    <dgm:cxn modelId="{8A54B933-9A7B-4131-A514-1857B14A8073}" type="presParOf" srcId="{42EDDFE8-E477-422B-8843-3290FC1358FB}" destId="{03AB2955-CA33-4773-846C-9B07F791358C}" srcOrd="3" destOrd="0" presId="urn:microsoft.com/office/officeart/2005/8/layout/chevron2"/>
    <dgm:cxn modelId="{15CC1550-22E3-4660-ABED-D4F0D844B3BE}" type="presParOf" srcId="{42EDDFE8-E477-422B-8843-3290FC1358FB}" destId="{7A165EA4-FB75-44D6-8E6C-7CF73B533413}" srcOrd="4" destOrd="0" presId="urn:microsoft.com/office/officeart/2005/8/layout/chevron2"/>
    <dgm:cxn modelId="{DA64F757-9545-4A8F-8408-B042833CEFB9}" type="presParOf" srcId="{7A165EA4-FB75-44D6-8E6C-7CF73B533413}" destId="{86F24BCF-4028-46A6-9A2F-A8480D0FEE71}" srcOrd="0" destOrd="0" presId="urn:microsoft.com/office/officeart/2005/8/layout/chevron2"/>
    <dgm:cxn modelId="{5476AD11-E96D-4FE0-A1DF-AC8D518D8A9D}" type="presParOf" srcId="{7A165EA4-FB75-44D6-8E6C-7CF73B533413}" destId="{B05DDA36-FDEB-44E0-9D14-A247BE6E68CB}" srcOrd="1" destOrd="0" presId="urn:microsoft.com/office/officeart/2005/8/layout/chevron2"/>
    <dgm:cxn modelId="{665F3C2E-56FC-4819-ACD0-D24F5F911ECA}" type="presParOf" srcId="{42EDDFE8-E477-422B-8843-3290FC1358FB}" destId="{857558A2-D1A7-4471-95D4-8216AB2243A3}" srcOrd="5" destOrd="0" presId="urn:microsoft.com/office/officeart/2005/8/layout/chevron2"/>
    <dgm:cxn modelId="{1FAAE7DE-4121-4BF5-855E-719AFF5B0941}" type="presParOf" srcId="{42EDDFE8-E477-422B-8843-3290FC1358FB}" destId="{3A1BEC46-4155-43B9-846C-D28944633D89}" srcOrd="6" destOrd="0" presId="urn:microsoft.com/office/officeart/2005/8/layout/chevron2"/>
    <dgm:cxn modelId="{25A16639-8F18-4454-9B56-BD2909062F9B}" type="presParOf" srcId="{3A1BEC46-4155-43B9-846C-D28944633D89}" destId="{7375F651-5B8E-48A8-B61F-A60108FB4DBD}" srcOrd="0" destOrd="0" presId="urn:microsoft.com/office/officeart/2005/8/layout/chevron2"/>
    <dgm:cxn modelId="{4321ED57-4C9B-4862-A11C-9E652203D8C1}" type="presParOf" srcId="{3A1BEC46-4155-43B9-846C-D28944633D89}" destId="{19FA4504-9B50-42AF-BD6F-CC7F8E4BD2C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C7449F-5929-437A-A8FE-248EC6058207}" type="doc">
      <dgm:prSet loTypeId="urn:microsoft.com/office/officeart/2005/8/layout/chevron2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BF2CB34-4F30-43B5-8482-C6ACB2DF0E92}">
      <dgm:prSet phldrT="[Text]" custT="1"/>
      <dgm:spPr/>
      <dgm:t>
        <a:bodyPr/>
        <a:lstStyle/>
        <a:p>
          <a:r>
            <a:rPr lang="en-US" sz="1100" dirty="0" smtClean="0"/>
            <a:t>Prospecting</a:t>
          </a:r>
          <a:endParaRPr lang="en-US" sz="1100" dirty="0"/>
        </a:p>
      </dgm:t>
    </dgm:pt>
    <dgm:pt modelId="{91222D84-B2DE-4E90-8171-B3D98A85B8C7}" type="parTrans" cxnId="{B294566F-D120-423D-A43E-5112AF57CFDE}">
      <dgm:prSet/>
      <dgm:spPr/>
      <dgm:t>
        <a:bodyPr/>
        <a:lstStyle/>
        <a:p>
          <a:endParaRPr lang="en-US"/>
        </a:p>
      </dgm:t>
    </dgm:pt>
    <dgm:pt modelId="{066BD27A-01F7-4256-B0DF-67B5E879EC2F}" type="sibTrans" cxnId="{B294566F-D120-423D-A43E-5112AF57CFDE}">
      <dgm:prSet/>
      <dgm:spPr/>
      <dgm:t>
        <a:bodyPr/>
        <a:lstStyle/>
        <a:p>
          <a:endParaRPr lang="en-US"/>
        </a:p>
      </dgm:t>
    </dgm:pt>
    <dgm:pt modelId="{50F5B3B3-26BF-45E4-A7AF-CB617A5C7F64}">
      <dgm:prSet phldrT="[Text]"/>
      <dgm:spPr/>
      <dgm:t>
        <a:bodyPr/>
        <a:lstStyle/>
        <a:p>
          <a:r>
            <a:rPr lang="en-US" dirty="0" smtClean="0"/>
            <a:t>What are their needs</a:t>
          </a:r>
          <a:endParaRPr lang="en-US" dirty="0"/>
        </a:p>
      </dgm:t>
    </dgm:pt>
    <dgm:pt modelId="{ADECE391-90E2-44A0-907A-4315D0253A27}" type="parTrans" cxnId="{46A37621-A452-457E-B826-0BBDA7D65F20}">
      <dgm:prSet/>
      <dgm:spPr/>
      <dgm:t>
        <a:bodyPr/>
        <a:lstStyle/>
        <a:p>
          <a:endParaRPr lang="en-US"/>
        </a:p>
      </dgm:t>
    </dgm:pt>
    <dgm:pt modelId="{39A1FEA9-0B75-4928-BDAD-62B2DC397718}" type="sibTrans" cxnId="{46A37621-A452-457E-B826-0BBDA7D65F20}">
      <dgm:prSet/>
      <dgm:spPr/>
      <dgm:t>
        <a:bodyPr/>
        <a:lstStyle/>
        <a:p>
          <a:endParaRPr lang="en-US"/>
        </a:p>
      </dgm:t>
    </dgm:pt>
    <dgm:pt modelId="{1C8E536B-96D3-461F-A069-282C4F68D0FD}">
      <dgm:prSet phldrT="[Text]"/>
      <dgm:spPr/>
      <dgm:t>
        <a:bodyPr/>
        <a:lstStyle/>
        <a:p>
          <a:r>
            <a:rPr lang="en-US" dirty="0" smtClean="0"/>
            <a:t>How does AIESEC fit in to the picture</a:t>
          </a:r>
          <a:endParaRPr lang="en-US" dirty="0"/>
        </a:p>
      </dgm:t>
    </dgm:pt>
    <dgm:pt modelId="{63984ABD-FFAC-4F61-88F6-9A31F045359F}" type="parTrans" cxnId="{69F089C2-F19C-4D66-874E-23355A1AB38F}">
      <dgm:prSet/>
      <dgm:spPr/>
      <dgm:t>
        <a:bodyPr/>
        <a:lstStyle/>
        <a:p>
          <a:endParaRPr lang="en-US"/>
        </a:p>
      </dgm:t>
    </dgm:pt>
    <dgm:pt modelId="{1A44E14C-59EC-4FA6-A27A-DDB97812E20E}" type="sibTrans" cxnId="{69F089C2-F19C-4D66-874E-23355A1AB38F}">
      <dgm:prSet/>
      <dgm:spPr/>
      <dgm:t>
        <a:bodyPr/>
        <a:lstStyle/>
        <a:p>
          <a:endParaRPr lang="en-US"/>
        </a:p>
      </dgm:t>
    </dgm:pt>
    <dgm:pt modelId="{2BA5D9ED-5C38-4D27-A858-7C17C09A1B68}">
      <dgm:prSet phldrT="[Text]" custT="1"/>
      <dgm:spPr/>
      <dgm:t>
        <a:bodyPr/>
        <a:lstStyle/>
        <a:p>
          <a:r>
            <a:rPr lang="en-US" sz="1050" dirty="0" smtClean="0"/>
            <a:t>Qualification</a:t>
          </a:r>
          <a:endParaRPr lang="en-US" sz="1050" dirty="0"/>
        </a:p>
      </dgm:t>
    </dgm:pt>
    <dgm:pt modelId="{A8566945-8FF3-40AD-A4FC-2F9568AE6634}" type="parTrans" cxnId="{FDDB7F43-7532-4133-8A1B-EC9D5D47ED04}">
      <dgm:prSet/>
      <dgm:spPr/>
      <dgm:t>
        <a:bodyPr/>
        <a:lstStyle/>
        <a:p>
          <a:endParaRPr lang="en-US"/>
        </a:p>
      </dgm:t>
    </dgm:pt>
    <dgm:pt modelId="{BE57521B-4908-4AA8-A211-F2164ABCD720}" type="sibTrans" cxnId="{FDDB7F43-7532-4133-8A1B-EC9D5D47ED04}">
      <dgm:prSet/>
      <dgm:spPr/>
      <dgm:t>
        <a:bodyPr/>
        <a:lstStyle/>
        <a:p>
          <a:endParaRPr lang="en-US"/>
        </a:p>
      </dgm:t>
    </dgm:pt>
    <dgm:pt modelId="{6D55756D-EA59-446E-8EC6-D63D1B9071EC}">
      <dgm:prSet phldrT="[Text]"/>
      <dgm:spPr/>
      <dgm:t>
        <a:bodyPr/>
        <a:lstStyle/>
        <a:p>
          <a:r>
            <a:rPr lang="en-US" dirty="0" smtClean="0"/>
            <a:t>Can they take a trainee – Skills and Visa regulations</a:t>
          </a:r>
          <a:endParaRPr lang="en-US" dirty="0"/>
        </a:p>
      </dgm:t>
    </dgm:pt>
    <dgm:pt modelId="{B1CBCC3C-40DF-4FA9-B56D-F7744AF34A8F}" type="parTrans" cxnId="{CA67EC84-3D74-4CE6-8334-53EF5CE01C09}">
      <dgm:prSet/>
      <dgm:spPr/>
      <dgm:t>
        <a:bodyPr/>
        <a:lstStyle/>
        <a:p>
          <a:endParaRPr lang="en-US"/>
        </a:p>
      </dgm:t>
    </dgm:pt>
    <dgm:pt modelId="{D42D060A-7B30-40DD-8026-CFA4005B51F1}" type="sibTrans" cxnId="{CA67EC84-3D74-4CE6-8334-53EF5CE01C09}">
      <dgm:prSet/>
      <dgm:spPr/>
      <dgm:t>
        <a:bodyPr/>
        <a:lstStyle/>
        <a:p>
          <a:endParaRPr lang="en-US"/>
        </a:p>
      </dgm:t>
    </dgm:pt>
    <dgm:pt modelId="{7654D3A2-3597-4829-B087-2E9301E31D76}">
      <dgm:prSet phldrT="[Text]"/>
      <dgm:spPr/>
      <dgm:t>
        <a:bodyPr/>
        <a:lstStyle/>
        <a:p>
          <a:r>
            <a:rPr lang="en-US" dirty="0" smtClean="0"/>
            <a:t>Timeframe, their budget, expectations</a:t>
          </a:r>
          <a:endParaRPr lang="en-US" dirty="0"/>
        </a:p>
      </dgm:t>
    </dgm:pt>
    <dgm:pt modelId="{B00CEB3A-C33C-4863-9793-BC30030BFDBF}" type="parTrans" cxnId="{EBAC2397-8B5B-486C-9560-22BB81BE45BB}">
      <dgm:prSet/>
      <dgm:spPr/>
      <dgm:t>
        <a:bodyPr/>
        <a:lstStyle/>
        <a:p>
          <a:endParaRPr lang="en-US"/>
        </a:p>
      </dgm:t>
    </dgm:pt>
    <dgm:pt modelId="{C6696269-5D00-4F7F-A932-2341D59282D0}" type="sibTrans" cxnId="{EBAC2397-8B5B-486C-9560-22BB81BE45BB}">
      <dgm:prSet/>
      <dgm:spPr/>
      <dgm:t>
        <a:bodyPr/>
        <a:lstStyle/>
        <a:p>
          <a:endParaRPr lang="en-US"/>
        </a:p>
      </dgm:t>
    </dgm:pt>
    <dgm:pt modelId="{836AC560-46B2-4C27-894B-0C30AD0B7FFA}">
      <dgm:prSet phldrT="[Text]" custT="1"/>
      <dgm:spPr/>
      <dgm:t>
        <a:bodyPr/>
        <a:lstStyle/>
        <a:p>
          <a:r>
            <a:rPr lang="en-US" sz="1050" dirty="0" smtClean="0"/>
            <a:t>Value Proposition</a:t>
          </a:r>
          <a:endParaRPr lang="en-US" sz="1050" dirty="0"/>
        </a:p>
      </dgm:t>
    </dgm:pt>
    <dgm:pt modelId="{A0E0542E-4D56-413E-B3BF-15B097E33EF8}" type="parTrans" cxnId="{B38B4590-CE57-4909-8BBA-204136E102D5}">
      <dgm:prSet/>
      <dgm:spPr/>
      <dgm:t>
        <a:bodyPr/>
        <a:lstStyle/>
        <a:p>
          <a:endParaRPr lang="en-US"/>
        </a:p>
      </dgm:t>
    </dgm:pt>
    <dgm:pt modelId="{A6774A82-C7E9-4556-9971-73B18882D388}" type="sibTrans" cxnId="{B38B4590-CE57-4909-8BBA-204136E102D5}">
      <dgm:prSet/>
      <dgm:spPr/>
      <dgm:t>
        <a:bodyPr/>
        <a:lstStyle/>
        <a:p>
          <a:endParaRPr lang="en-US"/>
        </a:p>
      </dgm:t>
    </dgm:pt>
    <dgm:pt modelId="{1C92E558-C3D2-4780-B152-06334526E4A2}">
      <dgm:prSet phldrT="[Text]"/>
      <dgm:spPr/>
      <dgm:t>
        <a:bodyPr/>
        <a:lstStyle/>
        <a:p>
          <a:r>
            <a:rPr lang="en-US" dirty="0" smtClean="0"/>
            <a:t>What is AIESEC going to offer them?</a:t>
          </a:r>
          <a:endParaRPr lang="en-US" dirty="0"/>
        </a:p>
      </dgm:t>
    </dgm:pt>
    <dgm:pt modelId="{4AD4B5D7-BAED-44DD-AE46-E04F991003DB}" type="parTrans" cxnId="{38E0C546-06B8-4AE1-96B9-21C719DA1664}">
      <dgm:prSet/>
      <dgm:spPr/>
      <dgm:t>
        <a:bodyPr/>
        <a:lstStyle/>
        <a:p>
          <a:endParaRPr lang="en-US"/>
        </a:p>
      </dgm:t>
    </dgm:pt>
    <dgm:pt modelId="{2BDC7160-FCB2-41FF-8DB2-AE19CB6F9797}" type="sibTrans" cxnId="{38E0C546-06B8-4AE1-96B9-21C719DA1664}">
      <dgm:prSet/>
      <dgm:spPr/>
      <dgm:t>
        <a:bodyPr/>
        <a:lstStyle/>
        <a:p>
          <a:endParaRPr lang="en-US"/>
        </a:p>
      </dgm:t>
    </dgm:pt>
    <dgm:pt modelId="{4C07DD06-E7EC-4222-BF71-145BC560407D}">
      <dgm:prSet phldrT="[Text]"/>
      <dgm:spPr/>
      <dgm:t>
        <a:bodyPr/>
        <a:lstStyle/>
        <a:p>
          <a:r>
            <a:rPr lang="en-US" dirty="0" smtClean="0"/>
            <a:t>What can an AIESEC trainee/traineeship offer them?</a:t>
          </a:r>
          <a:endParaRPr lang="en-US" dirty="0"/>
        </a:p>
      </dgm:t>
    </dgm:pt>
    <dgm:pt modelId="{BAA7B400-E5E0-45AA-AFBE-07B6175D8D6F}" type="parTrans" cxnId="{4FDA859B-3C55-4D8B-A83E-7D48643BD564}">
      <dgm:prSet/>
      <dgm:spPr/>
      <dgm:t>
        <a:bodyPr/>
        <a:lstStyle/>
        <a:p>
          <a:endParaRPr lang="en-US"/>
        </a:p>
      </dgm:t>
    </dgm:pt>
    <dgm:pt modelId="{8B658019-BF81-4CE5-81B2-8DA659196680}" type="sibTrans" cxnId="{4FDA859B-3C55-4D8B-A83E-7D48643BD564}">
      <dgm:prSet/>
      <dgm:spPr/>
      <dgm:t>
        <a:bodyPr/>
        <a:lstStyle/>
        <a:p>
          <a:endParaRPr lang="en-US"/>
        </a:p>
      </dgm:t>
    </dgm:pt>
    <dgm:pt modelId="{8FFD10DD-2D2F-4716-8FD0-D1ED0625FEEF}">
      <dgm:prSet phldrT="[Text]" custT="1"/>
      <dgm:spPr/>
      <dgm:t>
        <a:bodyPr/>
        <a:lstStyle/>
        <a:p>
          <a:r>
            <a:rPr lang="en-US" sz="1050" dirty="0" smtClean="0"/>
            <a:t>Identify Decision Makers</a:t>
          </a:r>
          <a:endParaRPr lang="en-US" sz="1050" dirty="0"/>
        </a:p>
      </dgm:t>
    </dgm:pt>
    <dgm:pt modelId="{3D1A078D-7BD8-4DAF-A7DC-41E7632C3328}" type="parTrans" cxnId="{EEBB122D-3B3F-4445-BEE8-05C2F352F2E5}">
      <dgm:prSet/>
      <dgm:spPr/>
      <dgm:t>
        <a:bodyPr/>
        <a:lstStyle/>
        <a:p>
          <a:endParaRPr lang="en-US"/>
        </a:p>
      </dgm:t>
    </dgm:pt>
    <dgm:pt modelId="{F0FD87DA-C0FB-4D2A-89F0-45661F9FBC8A}" type="sibTrans" cxnId="{EEBB122D-3B3F-4445-BEE8-05C2F352F2E5}">
      <dgm:prSet/>
      <dgm:spPr/>
      <dgm:t>
        <a:bodyPr/>
        <a:lstStyle/>
        <a:p>
          <a:endParaRPr lang="en-US"/>
        </a:p>
      </dgm:t>
    </dgm:pt>
    <dgm:pt modelId="{D3941811-4C00-40DC-A66F-9B587C848CA9}">
      <dgm:prSet phldrT="[Text]"/>
      <dgm:spPr/>
      <dgm:t>
        <a:bodyPr/>
        <a:lstStyle/>
        <a:p>
          <a:r>
            <a:rPr lang="en-US" dirty="0" smtClean="0"/>
            <a:t>Can your contact make an executive decision?</a:t>
          </a:r>
          <a:endParaRPr lang="en-US" dirty="0"/>
        </a:p>
      </dgm:t>
    </dgm:pt>
    <dgm:pt modelId="{13880435-90A0-4DB2-83E8-A39A1F078BA4}" type="parTrans" cxnId="{23A6E807-71A4-4C40-A140-3CBC9D5CA00F}">
      <dgm:prSet/>
      <dgm:spPr/>
      <dgm:t>
        <a:bodyPr/>
        <a:lstStyle/>
        <a:p>
          <a:endParaRPr lang="en-US"/>
        </a:p>
      </dgm:t>
    </dgm:pt>
    <dgm:pt modelId="{554A273D-621D-4F8F-A94A-D9E0F9F7231E}" type="sibTrans" cxnId="{23A6E807-71A4-4C40-A140-3CBC9D5CA00F}">
      <dgm:prSet/>
      <dgm:spPr/>
      <dgm:t>
        <a:bodyPr/>
        <a:lstStyle/>
        <a:p>
          <a:endParaRPr lang="en-US"/>
        </a:p>
      </dgm:t>
    </dgm:pt>
    <dgm:pt modelId="{4F404676-4D83-4E8B-B65B-408CF948ABA7}">
      <dgm:prSet phldrT="[Text]"/>
      <dgm:spPr/>
      <dgm:t>
        <a:bodyPr/>
        <a:lstStyle/>
        <a:p>
          <a:r>
            <a:rPr lang="en-US" dirty="0" smtClean="0"/>
            <a:t>Identify, contact, and inform decision makers</a:t>
          </a:r>
          <a:endParaRPr lang="en-US" dirty="0"/>
        </a:p>
      </dgm:t>
    </dgm:pt>
    <dgm:pt modelId="{619378A6-1C02-4EBB-930A-84A4AC86D634}" type="parTrans" cxnId="{FFE9E282-9D98-4352-8FBE-A894BF524802}">
      <dgm:prSet/>
      <dgm:spPr/>
      <dgm:t>
        <a:bodyPr/>
        <a:lstStyle/>
        <a:p>
          <a:endParaRPr lang="en-US"/>
        </a:p>
      </dgm:t>
    </dgm:pt>
    <dgm:pt modelId="{E988A083-B888-4B40-9596-185129954BFB}" type="sibTrans" cxnId="{FFE9E282-9D98-4352-8FBE-A894BF524802}">
      <dgm:prSet/>
      <dgm:spPr/>
      <dgm:t>
        <a:bodyPr/>
        <a:lstStyle/>
        <a:p>
          <a:endParaRPr lang="en-US"/>
        </a:p>
      </dgm:t>
    </dgm:pt>
    <dgm:pt modelId="{42EDDFE8-E477-422B-8843-3290FC1358FB}" type="pres">
      <dgm:prSet presAssocID="{17C7449F-5929-437A-A8FE-248EC605820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38D5DDC-C120-4BD2-B769-BF2B859288F4}" type="pres">
      <dgm:prSet presAssocID="{0BF2CB34-4F30-43B5-8482-C6ACB2DF0E92}" presName="composite" presStyleCnt="0"/>
      <dgm:spPr/>
      <dgm:t>
        <a:bodyPr/>
        <a:lstStyle/>
        <a:p>
          <a:endParaRPr lang="en-US"/>
        </a:p>
      </dgm:t>
    </dgm:pt>
    <dgm:pt modelId="{8FF190A6-99AB-428C-9882-15FA70347940}" type="pres">
      <dgm:prSet presAssocID="{0BF2CB34-4F30-43B5-8482-C6ACB2DF0E92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11F2CA-3EAB-4C00-BCE2-ABC4D2B7E431}" type="pres">
      <dgm:prSet presAssocID="{0BF2CB34-4F30-43B5-8482-C6ACB2DF0E92}" presName="descendantText" presStyleLbl="alignAcc1" presStyleIdx="0" presStyleCnt="4" custScaleY="100000" custLinFactNeighborX="632" custLinFactNeighborY="-45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8E5E73-8053-4CDA-BD58-7DC40B2104C9}" type="pres">
      <dgm:prSet presAssocID="{066BD27A-01F7-4256-B0DF-67B5E879EC2F}" presName="sp" presStyleCnt="0"/>
      <dgm:spPr/>
      <dgm:t>
        <a:bodyPr/>
        <a:lstStyle/>
        <a:p>
          <a:endParaRPr lang="en-US"/>
        </a:p>
      </dgm:t>
    </dgm:pt>
    <dgm:pt modelId="{96A662D8-8FFF-40F0-A691-94086B145FA6}" type="pres">
      <dgm:prSet presAssocID="{2BA5D9ED-5C38-4D27-A858-7C17C09A1B68}" presName="composite" presStyleCnt="0"/>
      <dgm:spPr/>
      <dgm:t>
        <a:bodyPr/>
        <a:lstStyle/>
        <a:p>
          <a:endParaRPr lang="en-US"/>
        </a:p>
      </dgm:t>
    </dgm:pt>
    <dgm:pt modelId="{0B314880-0B37-4EF7-BCDC-11A6472D864C}" type="pres">
      <dgm:prSet presAssocID="{2BA5D9ED-5C38-4D27-A858-7C17C09A1B68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46AEC6-D757-48B1-995F-C9BBB04C0AF6}" type="pres">
      <dgm:prSet presAssocID="{2BA5D9ED-5C38-4D27-A858-7C17C09A1B68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5328AE-1CF0-4DF8-8DED-9E67A9F0B8B6}" type="pres">
      <dgm:prSet presAssocID="{BE57521B-4908-4AA8-A211-F2164ABCD720}" presName="sp" presStyleCnt="0"/>
      <dgm:spPr/>
      <dgm:t>
        <a:bodyPr/>
        <a:lstStyle/>
        <a:p>
          <a:endParaRPr lang="en-US"/>
        </a:p>
      </dgm:t>
    </dgm:pt>
    <dgm:pt modelId="{B35132F6-B81F-43A1-AB1E-1D51A0C679F6}" type="pres">
      <dgm:prSet presAssocID="{836AC560-46B2-4C27-894B-0C30AD0B7FFA}" presName="composite" presStyleCnt="0"/>
      <dgm:spPr/>
      <dgm:t>
        <a:bodyPr/>
        <a:lstStyle/>
        <a:p>
          <a:endParaRPr lang="en-US"/>
        </a:p>
      </dgm:t>
    </dgm:pt>
    <dgm:pt modelId="{030B16AF-425F-4C7C-9B96-8506E7A2C908}" type="pres">
      <dgm:prSet presAssocID="{836AC560-46B2-4C27-894B-0C30AD0B7FFA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C72F05-8F32-41B6-A8B7-B5D099F1FE22}" type="pres">
      <dgm:prSet presAssocID="{836AC560-46B2-4C27-894B-0C30AD0B7FFA}" presName="descendantText" presStyleLbl="alignAcc1" presStyleIdx="2" presStyleCnt="4" custScaleY="1005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2999AE-90D8-4A68-9CDE-AA41437D8EEE}" type="pres">
      <dgm:prSet presAssocID="{A6774A82-C7E9-4556-9971-73B18882D388}" presName="sp" presStyleCnt="0"/>
      <dgm:spPr/>
      <dgm:t>
        <a:bodyPr/>
        <a:lstStyle/>
        <a:p>
          <a:endParaRPr lang="en-US"/>
        </a:p>
      </dgm:t>
    </dgm:pt>
    <dgm:pt modelId="{C11D3487-7DC7-4672-A85F-FBAC91C2F48C}" type="pres">
      <dgm:prSet presAssocID="{8FFD10DD-2D2F-4716-8FD0-D1ED0625FEEF}" presName="composite" presStyleCnt="0"/>
      <dgm:spPr/>
      <dgm:t>
        <a:bodyPr/>
        <a:lstStyle/>
        <a:p>
          <a:endParaRPr lang="en-US"/>
        </a:p>
      </dgm:t>
    </dgm:pt>
    <dgm:pt modelId="{58803D4F-1387-4DFD-9B47-24191025B3D8}" type="pres">
      <dgm:prSet presAssocID="{8FFD10DD-2D2F-4716-8FD0-D1ED0625FEEF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659A56-DAE3-4C9F-92E5-B3E140483CB1}" type="pres">
      <dgm:prSet presAssocID="{8FFD10DD-2D2F-4716-8FD0-D1ED0625FEEF}" presName="descendantText" presStyleLbl="alignAcc1" presStyleIdx="3" presStyleCnt="4" custScaleY="897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F50D505-F533-470B-9F4D-0A1F69AFB82A}" type="presOf" srcId="{1C8E536B-96D3-461F-A069-282C4F68D0FD}" destId="{6511F2CA-3EAB-4C00-BCE2-ABC4D2B7E431}" srcOrd="0" destOrd="1" presId="urn:microsoft.com/office/officeart/2005/8/layout/chevron2"/>
    <dgm:cxn modelId="{FFE9E282-9D98-4352-8FBE-A894BF524802}" srcId="{8FFD10DD-2D2F-4716-8FD0-D1ED0625FEEF}" destId="{4F404676-4D83-4E8B-B65B-408CF948ABA7}" srcOrd="1" destOrd="0" parTransId="{619378A6-1C02-4EBB-930A-84A4AC86D634}" sibTransId="{E988A083-B888-4B40-9596-185129954BFB}"/>
    <dgm:cxn modelId="{B294566F-D120-423D-A43E-5112AF57CFDE}" srcId="{17C7449F-5929-437A-A8FE-248EC6058207}" destId="{0BF2CB34-4F30-43B5-8482-C6ACB2DF0E92}" srcOrd="0" destOrd="0" parTransId="{91222D84-B2DE-4E90-8171-B3D98A85B8C7}" sibTransId="{066BD27A-01F7-4256-B0DF-67B5E879EC2F}"/>
    <dgm:cxn modelId="{D2A25256-2034-47F7-811B-0124506854CC}" type="presOf" srcId="{17C7449F-5929-437A-A8FE-248EC6058207}" destId="{42EDDFE8-E477-422B-8843-3290FC1358FB}" srcOrd="0" destOrd="0" presId="urn:microsoft.com/office/officeart/2005/8/layout/chevron2"/>
    <dgm:cxn modelId="{B38B4590-CE57-4909-8BBA-204136E102D5}" srcId="{17C7449F-5929-437A-A8FE-248EC6058207}" destId="{836AC560-46B2-4C27-894B-0C30AD0B7FFA}" srcOrd="2" destOrd="0" parTransId="{A0E0542E-4D56-413E-B3BF-15B097E33EF8}" sibTransId="{A6774A82-C7E9-4556-9971-73B18882D388}"/>
    <dgm:cxn modelId="{0FD05A2E-3B90-4FB0-B9C0-34456477B467}" type="presOf" srcId="{836AC560-46B2-4C27-894B-0C30AD0B7FFA}" destId="{030B16AF-425F-4C7C-9B96-8506E7A2C908}" srcOrd="0" destOrd="0" presId="urn:microsoft.com/office/officeart/2005/8/layout/chevron2"/>
    <dgm:cxn modelId="{D9C9782B-55B7-4C34-B518-5E91756EBA7D}" type="presOf" srcId="{7654D3A2-3597-4829-B087-2E9301E31D76}" destId="{1046AEC6-D757-48B1-995F-C9BBB04C0AF6}" srcOrd="0" destOrd="1" presId="urn:microsoft.com/office/officeart/2005/8/layout/chevron2"/>
    <dgm:cxn modelId="{23A6E807-71A4-4C40-A140-3CBC9D5CA00F}" srcId="{8FFD10DD-2D2F-4716-8FD0-D1ED0625FEEF}" destId="{D3941811-4C00-40DC-A66F-9B587C848CA9}" srcOrd="0" destOrd="0" parTransId="{13880435-90A0-4DB2-83E8-A39A1F078BA4}" sibTransId="{554A273D-621D-4F8F-A94A-D9E0F9F7231E}"/>
    <dgm:cxn modelId="{EBAC2397-8B5B-486C-9560-22BB81BE45BB}" srcId="{2BA5D9ED-5C38-4D27-A858-7C17C09A1B68}" destId="{7654D3A2-3597-4829-B087-2E9301E31D76}" srcOrd="1" destOrd="0" parTransId="{B00CEB3A-C33C-4863-9793-BC30030BFDBF}" sibTransId="{C6696269-5D00-4F7F-A932-2341D59282D0}"/>
    <dgm:cxn modelId="{46A37621-A452-457E-B826-0BBDA7D65F20}" srcId="{0BF2CB34-4F30-43B5-8482-C6ACB2DF0E92}" destId="{50F5B3B3-26BF-45E4-A7AF-CB617A5C7F64}" srcOrd="0" destOrd="0" parTransId="{ADECE391-90E2-44A0-907A-4315D0253A27}" sibTransId="{39A1FEA9-0B75-4928-BDAD-62B2DC397718}"/>
    <dgm:cxn modelId="{EEBB122D-3B3F-4445-BEE8-05C2F352F2E5}" srcId="{17C7449F-5929-437A-A8FE-248EC6058207}" destId="{8FFD10DD-2D2F-4716-8FD0-D1ED0625FEEF}" srcOrd="3" destOrd="0" parTransId="{3D1A078D-7BD8-4DAF-A7DC-41E7632C3328}" sibTransId="{F0FD87DA-C0FB-4D2A-89F0-45661F9FBC8A}"/>
    <dgm:cxn modelId="{FDDB7F43-7532-4133-8A1B-EC9D5D47ED04}" srcId="{17C7449F-5929-437A-A8FE-248EC6058207}" destId="{2BA5D9ED-5C38-4D27-A858-7C17C09A1B68}" srcOrd="1" destOrd="0" parTransId="{A8566945-8FF3-40AD-A4FC-2F9568AE6634}" sibTransId="{BE57521B-4908-4AA8-A211-F2164ABCD720}"/>
    <dgm:cxn modelId="{69F089C2-F19C-4D66-874E-23355A1AB38F}" srcId="{0BF2CB34-4F30-43B5-8482-C6ACB2DF0E92}" destId="{1C8E536B-96D3-461F-A069-282C4F68D0FD}" srcOrd="1" destOrd="0" parTransId="{63984ABD-FFAC-4F61-88F6-9A31F045359F}" sibTransId="{1A44E14C-59EC-4FA6-A27A-DDB97812E20E}"/>
    <dgm:cxn modelId="{6ADE0F02-01D2-4EEF-AB6F-CF180DC1B25A}" type="presOf" srcId="{50F5B3B3-26BF-45E4-A7AF-CB617A5C7F64}" destId="{6511F2CA-3EAB-4C00-BCE2-ABC4D2B7E431}" srcOrd="0" destOrd="0" presId="urn:microsoft.com/office/officeart/2005/8/layout/chevron2"/>
    <dgm:cxn modelId="{60026F5B-191D-4270-8089-E0A20628E967}" type="presOf" srcId="{6D55756D-EA59-446E-8EC6-D63D1B9071EC}" destId="{1046AEC6-D757-48B1-995F-C9BBB04C0AF6}" srcOrd="0" destOrd="0" presId="urn:microsoft.com/office/officeart/2005/8/layout/chevron2"/>
    <dgm:cxn modelId="{75E765A1-758E-4CEE-B33A-D79098E3A0C8}" type="presOf" srcId="{4F404676-4D83-4E8B-B65B-408CF948ABA7}" destId="{FE659A56-DAE3-4C9F-92E5-B3E140483CB1}" srcOrd="0" destOrd="1" presId="urn:microsoft.com/office/officeart/2005/8/layout/chevron2"/>
    <dgm:cxn modelId="{0DD86319-1C80-4630-BBED-CAAF3768EFE8}" type="presOf" srcId="{8FFD10DD-2D2F-4716-8FD0-D1ED0625FEEF}" destId="{58803D4F-1387-4DFD-9B47-24191025B3D8}" srcOrd="0" destOrd="0" presId="urn:microsoft.com/office/officeart/2005/8/layout/chevron2"/>
    <dgm:cxn modelId="{90A3F5AB-7F4E-4D51-81A5-D552B6CBE5D4}" type="presOf" srcId="{D3941811-4C00-40DC-A66F-9B587C848CA9}" destId="{FE659A56-DAE3-4C9F-92E5-B3E140483CB1}" srcOrd="0" destOrd="0" presId="urn:microsoft.com/office/officeart/2005/8/layout/chevron2"/>
    <dgm:cxn modelId="{6D97898E-4162-4276-A2FA-09EFE9787BE7}" type="presOf" srcId="{4C07DD06-E7EC-4222-BF71-145BC560407D}" destId="{BBC72F05-8F32-41B6-A8B7-B5D099F1FE22}" srcOrd="0" destOrd="1" presId="urn:microsoft.com/office/officeart/2005/8/layout/chevron2"/>
    <dgm:cxn modelId="{D54B7E27-36A5-47F4-99D5-61F1A712990B}" type="presOf" srcId="{0BF2CB34-4F30-43B5-8482-C6ACB2DF0E92}" destId="{8FF190A6-99AB-428C-9882-15FA70347940}" srcOrd="0" destOrd="0" presId="urn:microsoft.com/office/officeart/2005/8/layout/chevron2"/>
    <dgm:cxn modelId="{4FDA859B-3C55-4D8B-A83E-7D48643BD564}" srcId="{836AC560-46B2-4C27-894B-0C30AD0B7FFA}" destId="{4C07DD06-E7EC-4222-BF71-145BC560407D}" srcOrd="1" destOrd="0" parTransId="{BAA7B400-E5E0-45AA-AFBE-07B6175D8D6F}" sibTransId="{8B658019-BF81-4CE5-81B2-8DA659196680}"/>
    <dgm:cxn modelId="{9BAC3AC0-D875-49C6-A3BE-7A28FCCD705E}" type="presOf" srcId="{2BA5D9ED-5C38-4D27-A858-7C17C09A1B68}" destId="{0B314880-0B37-4EF7-BCDC-11A6472D864C}" srcOrd="0" destOrd="0" presId="urn:microsoft.com/office/officeart/2005/8/layout/chevron2"/>
    <dgm:cxn modelId="{CA67EC84-3D74-4CE6-8334-53EF5CE01C09}" srcId="{2BA5D9ED-5C38-4D27-A858-7C17C09A1B68}" destId="{6D55756D-EA59-446E-8EC6-D63D1B9071EC}" srcOrd="0" destOrd="0" parTransId="{B1CBCC3C-40DF-4FA9-B56D-F7744AF34A8F}" sibTransId="{D42D060A-7B30-40DD-8026-CFA4005B51F1}"/>
    <dgm:cxn modelId="{9A8CF872-F573-47F9-B20B-FA3A9EA06229}" type="presOf" srcId="{1C92E558-C3D2-4780-B152-06334526E4A2}" destId="{BBC72F05-8F32-41B6-A8B7-B5D099F1FE22}" srcOrd="0" destOrd="0" presId="urn:microsoft.com/office/officeart/2005/8/layout/chevron2"/>
    <dgm:cxn modelId="{38E0C546-06B8-4AE1-96B9-21C719DA1664}" srcId="{836AC560-46B2-4C27-894B-0C30AD0B7FFA}" destId="{1C92E558-C3D2-4780-B152-06334526E4A2}" srcOrd="0" destOrd="0" parTransId="{4AD4B5D7-BAED-44DD-AE46-E04F991003DB}" sibTransId="{2BDC7160-FCB2-41FF-8DB2-AE19CB6F9797}"/>
    <dgm:cxn modelId="{D0E87261-D69D-402B-941F-574B427F3623}" type="presParOf" srcId="{42EDDFE8-E477-422B-8843-3290FC1358FB}" destId="{138D5DDC-C120-4BD2-B769-BF2B859288F4}" srcOrd="0" destOrd="0" presId="urn:microsoft.com/office/officeart/2005/8/layout/chevron2"/>
    <dgm:cxn modelId="{0F52AED9-5055-49B6-AB2E-C857066EFFF3}" type="presParOf" srcId="{138D5DDC-C120-4BD2-B769-BF2B859288F4}" destId="{8FF190A6-99AB-428C-9882-15FA70347940}" srcOrd="0" destOrd="0" presId="urn:microsoft.com/office/officeart/2005/8/layout/chevron2"/>
    <dgm:cxn modelId="{838A76F5-FB79-4997-82D1-1E4A4F0FA8AB}" type="presParOf" srcId="{138D5DDC-C120-4BD2-B769-BF2B859288F4}" destId="{6511F2CA-3EAB-4C00-BCE2-ABC4D2B7E431}" srcOrd="1" destOrd="0" presId="urn:microsoft.com/office/officeart/2005/8/layout/chevron2"/>
    <dgm:cxn modelId="{7095282A-DC56-4DC6-BD8E-2B967EF1B585}" type="presParOf" srcId="{42EDDFE8-E477-422B-8843-3290FC1358FB}" destId="{7A8E5E73-8053-4CDA-BD58-7DC40B2104C9}" srcOrd="1" destOrd="0" presId="urn:microsoft.com/office/officeart/2005/8/layout/chevron2"/>
    <dgm:cxn modelId="{FDCA9D07-D870-4820-96B8-D0A1AAE0B911}" type="presParOf" srcId="{42EDDFE8-E477-422B-8843-3290FC1358FB}" destId="{96A662D8-8FFF-40F0-A691-94086B145FA6}" srcOrd="2" destOrd="0" presId="urn:microsoft.com/office/officeart/2005/8/layout/chevron2"/>
    <dgm:cxn modelId="{A24CB9FD-BD82-404B-AF9C-235AE4F24425}" type="presParOf" srcId="{96A662D8-8FFF-40F0-A691-94086B145FA6}" destId="{0B314880-0B37-4EF7-BCDC-11A6472D864C}" srcOrd="0" destOrd="0" presId="urn:microsoft.com/office/officeart/2005/8/layout/chevron2"/>
    <dgm:cxn modelId="{407451E8-A220-465F-9AB4-9EAE4166889D}" type="presParOf" srcId="{96A662D8-8FFF-40F0-A691-94086B145FA6}" destId="{1046AEC6-D757-48B1-995F-C9BBB04C0AF6}" srcOrd="1" destOrd="0" presId="urn:microsoft.com/office/officeart/2005/8/layout/chevron2"/>
    <dgm:cxn modelId="{1A939C76-F976-498B-8B4E-7B25EBE526CF}" type="presParOf" srcId="{42EDDFE8-E477-422B-8843-3290FC1358FB}" destId="{245328AE-1CF0-4DF8-8DED-9E67A9F0B8B6}" srcOrd="3" destOrd="0" presId="urn:microsoft.com/office/officeart/2005/8/layout/chevron2"/>
    <dgm:cxn modelId="{20A37B63-DDD2-451B-960A-7F4B7F4FF20C}" type="presParOf" srcId="{42EDDFE8-E477-422B-8843-3290FC1358FB}" destId="{B35132F6-B81F-43A1-AB1E-1D51A0C679F6}" srcOrd="4" destOrd="0" presId="urn:microsoft.com/office/officeart/2005/8/layout/chevron2"/>
    <dgm:cxn modelId="{7FE33759-4E3B-484C-85D3-F9F713C99BD4}" type="presParOf" srcId="{B35132F6-B81F-43A1-AB1E-1D51A0C679F6}" destId="{030B16AF-425F-4C7C-9B96-8506E7A2C908}" srcOrd="0" destOrd="0" presId="urn:microsoft.com/office/officeart/2005/8/layout/chevron2"/>
    <dgm:cxn modelId="{5C21860D-C315-4FC7-9B6F-5C4BA2B11D42}" type="presParOf" srcId="{B35132F6-B81F-43A1-AB1E-1D51A0C679F6}" destId="{BBC72F05-8F32-41B6-A8B7-B5D099F1FE22}" srcOrd="1" destOrd="0" presId="urn:microsoft.com/office/officeart/2005/8/layout/chevron2"/>
    <dgm:cxn modelId="{C3F865CD-A0ED-4D3E-BF02-CE6D278E1455}" type="presParOf" srcId="{42EDDFE8-E477-422B-8843-3290FC1358FB}" destId="{E52999AE-90D8-4A68-9CDE-AA41437D8EEE}" srcOrd="5" destOrd="0" presId="urn:microsoft.com/office/officeart/2005/8/layout/chevron2"/>
    <dgm:cxn modelId="{781B79FC-99D7-4EF7-B672-0D5AD49D30CC}" type="presParOf" srcId="{42EDDFE8-E477-422B-8843-3290FC1358FB}" destId="{C11D3487-7DC7-4672-A85F-FBAC91C2F48C}" srcOrd="6" destOrd="0" presId="urn:microsoft.com/office/officeart/2005/8/layout/chevron2"/>
    <dgm:cxn modelId="{730C2697-56B6-4E7A-9445-80EB9ED6D910}" type="presParOf" srcId="{C11D3487-7DC7-4672-A85F-FBAC91C2F48C}" destId="{58803D4F-1387-4DFD-9B47-24191025B3D8}" srcOrd="0" destOrd="0" presId="urn:microsoft.com/office/officeart/2005/8/layout/chevron2"/>
    <dgm:cxn modelId="{48F84DAB-1DA1-4707-955C-6E19AFEA88C9}" type="presParOf" srcId="{C11D3487-7DC7-4672-A85F-FBAC91C2F48C}" destId="{FE659A56-DAE3-4C9F-92E5-B3E140483CB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C7449F-5929-437A-A8FE-248EC6058207}" type="doc">
      <dgm:prSet loTypeId="urn:microsoft.com/office/officeart/2005/8/layout/chevron2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ED72297-DA86-4BFC-B4EA-5BE37C79C73D}">
      <dgm:prSet phldrT="[Text]"/>
      <dgm:spPr/>
      <dgm:t>
        <a:bodyPr/>
        <a:lstStyle/>
        <a:p>
          <a:r>
            <a:rPr lang="en-US" dirty="0" smtClean="0"/>
            <a:t>Proposal / Quote</a:t>
          </a:r>
          <a:endParaRPr lang="en-US" dirty="0"/>
        </a:p>
      </dgm:t>
    </dgm:pt>
    <dgm:pt modelId="{8F35E4CB-A063-4C1A-A17A-11497981B77F}" type="parTrans" cxnId="{19EC1DE5-1045-4CA1-946A-6126F52F795E}">
      <dgm:prSet/>
      <dgm:spPr/>
      <dgm:t>
        <a:bodyPr/>
        <a:lstStyle/>
        <a:p>
          <a:endParaRPr lang="en-US"/>
        </a:p>
      </dgm:t>
    </dgm:pt>
    <dgm:pt modelId="{4012C2BA-5B47-4325-B114-1BDB495FD249}" type="sibTrans" cxnId="{19EC1DE5-1045-4CA1-946A-6126F52F795E}">
      <dgm:prSet/>
      <dgm:spPr/>
      <dgm:t>
        <a:bodyPr/>
        <a:lstStyle/>
        <a:p>
          <a:endParaRPr lang="en-US"/>
        </a:p>
      </dgm:t>
    </dgm:pt>
    <dgm:pt modelId="{111AA519-B153-4DBD-922A-4DF41782BCF3}">
      <dgm:prSet phldrT="[Text]"/>
      <dgm:spPr/>
      <dgm:t>
        <a:bodyPr/>
        <a:lstStyle/>
        <a:p>
          <a:r>
            <a:rPr lang="en-US" dirty="0" smtClean="0"/>
            <a:t>Outline costs and services provided</a:t>
          </a:r>
          <a:endParaRPr lang="en-US" dirty="0"/>
        </a:p>
      </dgm:t>
    </dgm:pt>
    <dgm:pt modelId="{4F9B8B8D-43C1-423B-B200-86EC5AC6D705}" type="parTrans" cxnId="{17603322-5598-4543-9398-51895B1F66C1}">
      <dgm:prSet/>
      <dgm:spPr/>
      <dgm:t>
        <a:bodyPr/>
        <a:lstStyle/>
        <a:p>
          <a:endParaRPr lang="en-US"/>
        </a:p>
      </dgm:t>
    </dgm:pt>
    <dgm:pt modelId="{9AC0E8AF-E8C8-482B-B268-D53AAE8017E0}" type="sibTrans" cxnId="{17603322-5598-4543-9398-51895B1F66C1}">
      <dgm:prSet/>
      <dgm:spPr/>
      <dgm:t>
        <a:bodyPr/>
        <a:lstStyle/>
        <a:p>
          <a:endParaRPr lang="en-US"/>
        </a:p>
      </dgm:t>
    </dgm:pt>
    <dgm:pt modelId="{6DF35B8D-1D5C-431F-A3A4-E6ED1374D98E}">
      <dgm:prSet phldrT="[Text]"/>
      <dgm:spPr/>
      <dgm:t>
        <a:bodyPr/>
        <a:lstStyle/>
        <a:p>
          <a:r>
            <a:rPr lang="en-US" dirty="0" smtClean="0"/>
            <a:t>Present to decision makers</a:t>
          </a:r>
          <a:endParaRPr lang="en-US" dirty="0"/>
        </a:p>
      </dgm:t>
    </dgm:pt>
    <dgm:pt modelId="{2E436CF2-4EA6-4C52-AE45-A2EBA02A4FF8}" type="parTrans" cxnId="{CBA6D673-DD6C-4376-8EEF-7E80941894CC}">
      <dgm:prSet/>
      <dgm:spPr/>
      <dgm:t>
        <a:bodyPr/>
        <a:lstStyle/>
        <a:p>
          <a:endParaRPr lang="en-US"/>
        </a:p>
      </dgm:t>
    </dgm:pt>
    <dgm:pt modelId="{7586EEA3-1379-41B5-A543-6F50DE43572F}" type="sibTrans" cxnId="{CBA6D673-DD6C-4376-8EEF-7E80941894CC}">
      <dgm:prSet/>
      <dgm:spPr/>
      <dgm:t>
        <a:bodyPr/>
        <a:lstStyle/>
        <a:p>
          <a:endParaRPr lang="en-US"/>
        </a:p>
      </dgm:t>
    </dgm:pt>
    <dgm:pt modelId="{83479070-2B9F-4C65-B157-038FFD5ECFF6}">
      <dgm:prSet phldrT="[Text]"/>
      <dgm:spPr/>
      <dgm:t>
        <a:bodyPr/>
        <a:lstStyle/>
        <a:p>
          <a:r>
            <a:rPr lang="en-US" dirty="0" smtClean="0"/>
            <a:t>Negotiation</a:t>
          </a:r>
          <a:endParaRPr lang="en-US" dirty="0"/>
        </a:p>
      </dgm:t>
    </dgm:pt>
    <dgm:pt modelId="{945E1EEB-04F8-48C4-B2F1-5E663341CFBC}" type="parTrans" cxnId="{644C9C71-155C-4903-AC52-24EB39C351C8}">
      <dgm:prSet/>
      <dgm:spPr/>
      <dgm:t>
        <a:bodyPr/>
        <a:lstStyle/>
        <a:p>
          <a:endParaRPr lang="en-US"/>
        </a:p>
      </dgm:t>
    </dgm:pt>
    <dgm:pt modelId="{E01BB873-821C-490F-A0B6-606F4868C4ED}" type="sibTrans" cxnId="{644C9C71-155C-4903-AC52-24EB39C351C8}">
      <dgm:prSet/>
      <dgm:spPr/>
      <dgm:t>
        <a:bodyPr/>
        <a:lstStyle/>
        <a:p>
          <a:endParaRPr lang="en-US"/>
        </a:p>
      </dgm:t>
    </dgm:pt>
    <dgm:pt modelId="{B8788CBE-9A98-436A-8076-EE146564D86C}">
      <dgm:prSet phldrT="[Text]"/>
      <dgm:spPr/>
      <dgm:t>
        <a:bodyPr/>
        <a:lstStyle/>
        <a:p>
          <a:r>
            <a:rPr lang="en-US" dirty="0" smtClean="0"/>
            <a:t>Identify Services and costs where necessary</a:t>
          </a:r>
          <a:endParaRPr lang="en-US" dirty="0"/>
        </a:p>
      </dgm:t>
    </dgm:pt>
    <dgm:pt modelId="{21F8EF6D-DDDF-4D03-9D66-52BB6050B608}" type="parTrans" cxnId="{8D26E6F5-2A8E-43A8-971B-935E7655F588}">
      <dgm:prSet/>
      <dgm:spPr/>
      <dgm:t>
        <a:bodyPr/>
        <a:lstStyle/>
        <a:p>
          <a:endParaRPr lang="en-US"/>
        </a:p>
      </dgm:t>
    </dgm:pt>
    <dgm:pt modelId="{B3CAC82B-1DB9-45BD-9E71-8C5EA1A60D20}" type="sibTrans" cxnId="{8D26E6F5-2A8E-43A8-971B-935E7655F588}">
      <dgm:prSet/>
      <dgm:spPr/>
      <dgm:t>
        <a:bodyPr/>
        <a:lstStyle/>
        <a:p>
          <a:endParaRPr lang="en-US"/>
        </a:p>
      </dgm:t>
    </dgm:pt>
    <dgm:pt modelId="{7F736E77-E98C-454E-872B-DF2FC1C28493}">
      <dgm:prSet phldrT="[Text]"/>
      <dgm:spPr/>
      <dgm:t>
        <a:bodyPr/>
        <a:lstStyle/>
        <a:p>
          <a:r>
            <a:rPr lang="en-US" dirty="0" smtClean="0"/>
            <a:t>Discuss optional services: Travel, Accommodation, ongoing support and administration</a:t>
          </a:r>
          <a:endParaRPr lang="en-US" dirty="0"/>
        </a:p>
      </dgm:t>
    </dgm:pt>
    <dgm:pt modelId="{30245565-DDC3-43B8-8223-622C6DDBA45C}" type="parTrans" cxnId="{AD227F23-FC8C-48EA-A161-BF66966EBB08}">
      <dgm:prSet/>
      <dgm:spPr/>
      <dgm:t>
        <a:bodyPr/>
        <a:lstStyle/>
        <a:p>
          <a:endParaRPr lang="en-US"/>
        </a:p>
      </dgm:t>
    </dgm:pt>
    <dgm:pt modelId="{B48ACB8A-9A6E-452D-9904-7694115F16BB}" type="sibTrans" cxnId="{AD227F23-FC8C-48EA-A161-BF66966EBB08}">
      <dgm:prSet/>
      <dgm:spPr/>
      <dgm:t>
        <a:bodyPr/>
        <a:lstStyle/>
        <a:p>
          <a:endParaRPr lang="en-US"/>
        </a:p>
      </dgm:t>
    </dgm:pt>
    <dgm:pt modelId="{8FFA8249-C6BB-4E5C-BB87-16904029498C}">
      <dgm:prSet phldrT="[Text]"/>
      <dgm:spPr/>
      <dgm:t>
        <a:bodyPr/>
        <a:lstStyle/>
        <a:p>
          <a:r>
            <a:rPr lang="en-US" dirty="0" smtClean="0"/>
            <a:t>Closed Won</a:t>
          </a:r>
          <a:endParaRPr lang="en-US" dirty="0"/>
        </a:p>
      </dgm:t>
    </dgm:pt>
    <dgm:pt modelId="{4337E20C-1710-458F-AC99-7E0399F3612A}" type="parTrans" cxnId="{91688D39-E092-4FC4-9DDB-D2D3240EFE13}">
      <dgm:prSet/>
      <dgm:spPr/>
      <dgm:t>
        <a:bodyPr/>
        <a:lstStyle/>
        <a:p>
          <a:endParaRPr lang="en-US"/>
        </a:p>
      </dgm:t>
    </dgm:pt>
    <dgm:pt modelId="{A41FC093-8925-4267-8A0D-89DFD8E82D4E}" type="sibTrans" cxnId="{91688D39-E092-4FC4-9DDB-D2D3240EFE13}">
      <dgm:prSet/>
      <dgm:spPr/>
      <dgm:t>
        <a:bodyPr/>
        <a:lstStyle/>
        <a:p>
          <a:endParaRPr lang="en-US"/>
        </a:p>
      </dgm:t>
    </dgm:pt>
    <dgm:pt modelId="{064A7C08-F0DD-4B07-8FC2-2BAA0203FA65}">
      <dgm:prSet phldrT="[Text]"/>
      <dgm:spPr/>
      <dgm:t>
        <a:bodyPr/>
        <a:lstStyle/>
        <a:p>
          <a:r>
            <a:rPr lang="en-US" dirty="0" smtClean="0"/>
            <a:t>The contact and/or company has agreed to take on a traineeship!</a:t>
          </a:r>
          <a:endParaRPr lang="en-US" dirty="0"/>
        </a:p>
      </dgm:t>
    </dgm:pt>
    <dgm:pt modelId="{15B21E2C-F6BD-4AA7-9019-CA22A3CE684E}" type="parTrans" cxnId="{DC0A286A-97E0-4405-BD82-20029EE52C5B}">
      <dgm:prSet/>
      <dgm:spPr/>
      <dgm:t>
        <a:bodyPr/>
        <a:lstStyle/>
        <a:p>
          <a:endParaRPr lang="en-US"/>
        </a:p>
      </dgm:t>
    </dgm:pt>
    <dgm:pt modelId="{0E35AFC3-CE97-4020-992B-88D7431E72B3}" type="sibTrans" cxnId="{DC0A286A-97E0-4405-BD82-20029EE52C5B}">
      <dgm:prSet/>
      <dgm:spPr/>
      <dgm:t>
        <a:bodyPr/>
        <a:lstStyle/>
        <a:p>
          <a:endParaRPr lang="en-US"/>
        </a:p>
      </dgm:t>
    </dgm:pt>
    <dgm:pt modelId="{D59DFFC2-1604-4DF2-800E-CF2BF7525377}">
      <dgm:prSet phldrT="[Text]"/>
      <dgm:spPr/>
      <dgm:t>
        <a:bodyPr/>
        <a:lstStyle/>
        <a:p>
          <a:r>
            <a:rPr lang="en-US" dirty="0" smtClean="0"/>
            <a:t>Presentations, further sales pitches, meetings may be necessary</a:t>
          </a:r>
          <a:endParaRPr lang="en-US" dirty="0"/>
        </a:p>
      </dgm:t>
    </dgm:pt>
    <dgm:pt modelId="{36E08780-104B-4246-9346-CBFB4D457DC1}">
      <dgm:prSet phldrT="[Text]"/>
      <dgm:spPr/>
      <dgm:t>
        <a:bodyPr/>
        <a:lstStyle/>
        <a:p>
          <a:r>
            <a:rPr lang="en-US" dirty="0" smtClean="0"/>
            <a:t>Are the decision makers convinced this is a worthwhile endeavor?</a:t>
          </a:r>
          <a:endParaRPr lang="en-US" dirty="0"/>
        </a:p>
      </dgm:t>
    </dgm:pt>
    <dgm:pt modelId="{0BF2CB34-4F30-43B5-8482-C6ACB2DF0E92}">
      <dgm:prSet phldrT="[Text]" custT="1"/>
      <dgm:spPr/>
      <dgm:t>
        <a:bodyPr/>
        <a:lstStyle/>
        <a:p>
          <a:r>
            <a:rPr lang="en-US" sz="1100" dirty="0" smtClean="0"/>
            <a:t>Perception Analysis</a:t>
          </a:r>
          <a:endParaRPr lang="en-US" sz="1100" dirty="0"/>
        </a:p>
      </dgm:t>
    </dgm:pt>
    <dgm:pt modelId="{066BD27A-01F7-4256-B0DF-67B5E879EC2F}" type="sibTrans" cxnId="{B294566F-D120-423D-A43E-5112AF57CFDE}">
      <dgm:prSet/>
      <dgm:spPr/>
      <dgm:t>
        <a:bodyPr/>
        <a:lstStyle/>
        <a:p>
          <a:endParaRPr lang="en-US"/>
        </a:p>
      </dgm:t>
    </dgm:pt>
    <dgm:pt modelId="{91222D84-B2DE-4E90-8171-B3D98A85B8C7}" type="parTrans" cxnId="{B294566F-D120-423D-A43E-5112AF57CFDE}">
      <dgm:prSet/>
      <dgm:spPr/>
      <dgm:t>
        <a:bodyPr/>
        <a:lstStyle/>
        <a:p>
          <a:endParaRPr lang="en-US"/>
        </a:p>
      </dgm:t>
    </dgm:pt>
    <dgm:pt modelId="{6E7F948F-1856-4893-847A-153B3797C0FC}" type="sibTrans" cxnId="{3A44BF11-287B-419B-8A46-47933ED92114}">
      <dgm:prSet/>
      <dgm:spPr/>
      <dgm:t>
        <a:bodyPr/>
        <a:lstStyle/>
        <a:p>
          <a:endParaRPr lang="en-US"/>
        </a:p>
      </dgm:t>
    </dgm:pt>
    <dgm:pt modelId="{8D77A2E1-C888-4599-8AE2-F1D0A438FD71}" type="parTrans" cxnId="{3A44BF11-287B-419B-8A46-47933ED92114}">
      <dgm:prSet/>
      <dgm:spPr/>
      <dgm:t>
        <a:bodyPr/>
        <a:lstStyle/>
        <a:p>
          <a:endParaRPr lang="en-US"/>
        </a:p>
      </dgm:t>
    </dgm:pt>
    <dgm:pt modelId="{43AFCA8B-77E2-48DB-A8CC-2C1A9255508E}" type="sibTrans" cxnId="{C333D068-C3A0-462D-AB89-281FD5AAE864}">
      <dgm:prSet/>
      <dgm:spPr/>
      <dgm:t>
        <a:bodyPr/>
        <a:lstStyle/>
        <a:p>
          <a:endParaRPr lang="en-US"/>
        </a:p>
      </dgm:t>
    </dgm:pt>
    <dgm:pt modelId="{23897780-D5AE-4556-98B6-8C96A1E34EB3}" type="parTrans" cxnId="{C333D068-C3A0-462D-AB89-281FD5AAE864}">
      <dgm:prSet/>
      <dgm:spPr/>
      <dgm:t>
        <a:bodyPr/>
        <a:lstStyle/>
        <a:p>
          <a:endParaRPr lang="en-US"/>
        </a:p>
      </dgm:t>
    </dgm:pt>
    <dgm:pt modelId="{42EDDFE8-E477-422B-8843-3290FC1358FB}" type="pres">
      <dgm:prSet presAssocID="{17C7449F-5929-437A-A8FE-248EC605820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38D5DDC-C120-4BD2-B769-BF2B859288F4}" type="pres">
      <dgm:prSet presAssocID="{0BF2CB34-4F30-43B5-8482-C6ACB2DF0E92}" presName="composite" presStyleCnt="0"/>
      <dgm:spPr/>
      <dgm:t>
        <a:bodyPr/>
        <a:lstStyle/>
        <a:p>
          <a:endParaRPr lang="en-US"/>
        </a:p>
      </dgm:t>
    </dgm:pt>
    <dgm:pt modelId="{8FF190A6-99AB-428C-9882-15FA70347940}" type="pres">
      <dgm:prSet presAssocID="{0BF2CB34-4F30-43B5-8482-C6ACB2DF0E92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11F2CA-3EAB-4C00-BCE2-ABC4D2B7E431}" type="pres">
      <dgm:prSet presAssocID="{0BF2CB34-4F30-43B5-8482-C6ACB2DF0E92}" presName="descendantText" presStyleLbl="alignAcc1" presStyleIdx="0" presStyleCnt="4" custScaleY="100000" custLinFactNeighborX="632" custLinFactNeighborY="-45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8E5E73-8053-4CDA-BD58-7DC40B2104C9}" type="pres">
      <dgm:prSet presAssocID="{066BD27A-01F7-4256-B0DF-67B5E879EC2F}" presName="sp" presStyleCnt="0"/>
      <dgm:spPr/>
      <dgm:t>
        <a:bodyPr/>
        <a:lstStyle/>
        <a:p>
          <a:endParaRPr lang="en-US"/>
        </a:p>
      </dgm:t>
    </dgm:pt>
    <dgm:pt modelId="{64BBA6EE-873C-48E4-A1E7-9FA1D82E4CF5}" type="pres">
      <dgm:prSet presAssocID="{3ED72297-DA86-4BFC-B4EA-5BE37C79C73D}" presName="composite" presStyleCnt="0"/>
      <dgm:spPr/>
    </dgm:pt>
    <dgm:pt modelId="{585C1FE2-36F4-4926-BA78-941CDEFC128A}" type="pres">
      <dgm:prSet presAssocID="{3ED72297-DA86-4BFC-B4EA-5BE37C79C73D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77ABE1-8575-412C-8DA4-A62446A8A160}" type="pres">
      <dgm:prSet presAssocID="{3ED72297-DA86-4BFC-B4EA-5BE37C79C73D}" presName="descendantText" presStyleLbl="alignAcc1" presStyleIdx="1" presStyleCnt="4" custScaleY="93288" custLinFactNeighborX="1930" custLinFactNeighborY="-5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723511-6A03-4BBA-A1B8-F7F4C90939AC}" type="pres">
      <dgm:prSet presAssocID="{4012C2BA-5B47-4325-B114-1BDB495FD249}" presName="sp" presStyleCnt="0"/>
      <dgm:spPr/>
    </dgm:pt>
    <dgm:pt modelId="{2EA58544-D147-47C6-BE43-C338A01E0653}" type="pres">
      <dgm:prSet presAssocID="{83479070-2B9F-4C65-B157-038FFD5ECFF6}" presName="composite" presStyleCnt="0"/>
      <dgm:spPr/>
    </dgm:pt>
    <dgm:pt modelId="{ED0BA74C-2084-466C-8561-68E7DB870A7A}" type="pres">
      <dgm:prSet presAssocID="{83479070-2B9F-4C65-B157-038FFD5ECFF6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47B6AE-243B-4A20-B17C-D6A17EDE05F7}" type="pres">
      <dgm:prSet presAssocID="{83479070-2B9F-4C65-B157-038FFD5ECFF6}" presName="descendantText" presStyleLbl="alignAcc1" presStyleIdx="2" presStyleCnt="4" custScaleY="93288" custLinFactNeighborX="1930" custLinFactNeighborY="-5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81855D-2DAB-4B86-8616-2B211EAA2F26}" type="pres">
      <dgm:prSet presAssocID="{E01BB873-821C-490F-A0B6-606F4868C4ED}" presName="sp" presStyleCnt="0"/>
      <dgm:spPr/>
    </dgm:pt>
    <dgm:pt modelId="{5A7E0522-B0F0-489E-AAB8-D19031F9C0C5}" type="pres">
      <dgm:prSet presAssocID="{8FFA8249-C6BB-4E5C-BB87-16904029498C}" presName="composite" presStyleCnt="0"/>
      <dgm:spPr/>
    </dgm:pt>
    <dgm:pt modelId="{D8430626-10F5-489D-9E5B-90A71A8A0633}" type="pres">
      <dgm:prSet presAssocID="{8FFA8249-C6BB-4E5C-BB87-16904029498C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6E0E0F-E18F-421C-8418-88305FD373ED}" type="pres">
      <dgm:prSet presAssocID="{8FFA8249-C6BB-4E5C-BB87-16904029498C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9EC1DE5-1045-4CA1-946A-6126F52F795E}" srcId="{17C7449F-5929-437A-A8FE-248EC6058207}" destId="{3ED72297-DA86-4BFC-B4EA-5BE37C79C73D}" srcOrd="1" destOrd="0" parTransId="{8F35E4CB-A063-4C1A-A17A-11497981B77F}" sibTransId="{4012C2BA-5B47-4325-B114-1BDB495FD249}"/>
    <dgm:cxn modelId="{91688D39-E092-4FC4-9DDB-D2D3240EFE13}" srcId="{17C7449F-5929-437A-A8FE-248EC6058207}" destId="{8FFA8249-C6BB-4E5C-BB87-16904029498C}" srcOrd="3" destOrd="0" parTransId="{4337E20C-1710-458F-AC99-7E0399F3612A}" sibTransId="{A41FC093-8925-4267-8A0D-89DFD8E82D4E}"/>
    <dgm:cxn modelId="{CBA6D673-DD6C-4376-8EEF-7E80941894CC}" srcId="{3ED72297-DA86-4BFC-B4EA-5BE37C79C73D}" destId="{6DF35B8D-1D5C-431F-A3A4-E6ED1374D98E}" srcOrd="1" destOrd="0" parTransId="{2E436CF2-4EA6-4C52-AE45-A2EBA02A4FF8}" sibTransId="{7586EEA3-1379-41B5-A543-6F50DE43572F}"/>
    <dgm:cxn modelId="{B294566F-D120-423D-A43E-5112AF57CFDE}" srcId="{17C7449F-5929-437A-A8FE-248EC6058207}" destId="{0BF2CB34-4F30-43B5-8482-C6ACB2DF0E92}" srcOrd="0" destOrd="0" parTransId="{91222D84-B2DE-4E90-8171-B3D98A85B8C7}" sibTransId="{066BD27A-01F7-4256-B0DF-67B5E879EC2F}"/>
    <dgm:cxn modelId="{1CEFA9A7-8BF5-4AA5-8BB6-5D4E6DAF7351}" type="presOf" srcId="{36E08780-104B-4246-9346-CBFB4D457DC1}" destId="{6511F2CA-3EAB-4C00-BCE2-ABC4D2B7E431}" srcOrd="0" destOrd="0" presId="urn:microsoft.com/office/officeart/2005/8/layout/chevron2"/>
    <dgm:cxn modelId="{9AB114E1-A757-469E-9682-7E7CACC52E93}" type="presOf" srcId="{7F736E77-E98C-454E-872B-DF2FC1C28493}" destId="{7A47B6AE-243B-4A20-B17C-D6A17EDE05F7}" srcOrd="0" destOrd="1" presId="urn:microsoft.com/office/officeart/2005/8/layout/chevron2"/>
    <dgm:cxn modelId="{644C9C71-155C-4903-AC52-24EB39C351C8}" srcId="{17C7449F-5929-437A-A8FE-248EC6058207}" destId="{83479070-2B9F-4C65-B157-038FFD5ECFF6}" srcOrd="2" destOrd="0" parTransId="{945E1EEB-04F8-48C4-B2F1-5E663341CFBC}" sibTransId="{E01BB873-821C-490F-A0B6-606F4868C4ED}"/>
    <dgm:cxn modelId="{603FAE96-9BF3-4A28-8F51-2B1A2528D7B5}" type="presOf" srcId="{83479070-2B9F-4C65-B157-038FFD5ECFF6}" destId="{ED0BA74C-2084-466C-8561-68E7DB870A7A}" srcOrd="0" destOrd="0" presId="urn:microsoft.com/office/officeart/2005/8/layout/chevron2"/>
    <dgm:cxn modelId="{5A28BDB7-4047-4E5B-B32A-369602631AF6}" type="presOf" srcId="{0BF2CB34-4F30-43B5-8482-C6ACB2DF0E92}" destId="{8FF190A6-99AB-428C-9882-15FA70347940}" srcOrd="0" destOrd="0" presId="urn:microsoft.com/office/officeart/2005/8/layout/chevron2"/>
    <dgm:cxn modelId="{AD227F23-FC8C-48EA-A161-BF66966EBB08}" srcId="{83479070-2B9F-4C65-B157-038FFD5ECFF6}" destId="{7F736E77-E98C-454E-872B-DF2FC1C28493}" srcOrd="1" destOrd="0" parTransId="{30245565-DDC3-43B8-8223-622C6DDBA45C}" sibTransId="{B48ACB8A-9A6E-452D-9904-7694115F16BB}"/>
    <dgm:cxn modelId="{2E05121E-EA48-4E06-9036-3F77D800FAE0}" type="presOf" srcId="{3ED72297-DA86-4BFC-B4EA-5BE37C79C73D}" destId="{585C1FE2-36F4-4926-BA78-941CDEFC128A}" srcOrd="0" destOrd="0" presId="urn:microsoft.com/office/officeart/2005/8/layout/chevron2"/>
    <dgm:cxn modelId="{1A532DC6-E492-4D29-AE41-051E1C805249}" type="presOf" srcId="{D59DFFC2-1604-4DF2-800E-CF2BF7525377}" destId="{6511F2CA-3EAB-4C00-BCE2-ABC4D2B7E431}" srcOrd="0" destOrd="1" presId="urn:microsoft.com/office/officeart/2005/8/layout/chevron2"/>
    <dgm:cxn modelId="{17603322-5598-4543-9398-51895B1F66C1}" srcId="{3ED72297-DA86-4BFC-B4EA-5BE37C79C73D}" destId="{111AA519-B153-4DBD-922A-4DF41782BCF3}" srcOrd="0" destOrd="0" parTransId="{4F9B8B8D-43C1-423B-B200-86EC5AC6D705}" sibTransId="{9AC0E8AF-E8C8-482B-B268-D53AAE8017E0}"/>
    <dgm:cxn modelId="{67A20126-9663-454F-B750-4430431244E2}" type="presOf" srcId="{8FFA8249-C6BB-4E5C-BB87-16904029498C}" destId="{D8430626-10F5-489D-9E5B-90A71A8A0633}" srcOrd="0" destOrd="0" presId="urn:microsoft.com/office/officeart/2005/8/layout/chevron2"/>
    <dgm:cxn modelId="{3A44BF11-287B-419B-8A46-47933ED92114}" srcId="{0BF2CB34-4F30-43B5-8482-C6ACB2DF0E92}" destId="{D59DFFC2-1604-4DF2-800E-CF2BF7525377}" srcOrd="1" destOrd="0" parTransId="{8D77A2E1-C888-4599-8AE2-F1D0A438FD71}" sibTransId="{6E7F948F-1856-4893-847A-153B3797C0FC}"/>
    <dgm:cxn modelId="{DC0A286A-97E0-4405-BD82-20029EE52C5B}" srcId="{8FFA8249-C6BB-4E5C-BB87-16904029498C}" destId="{064A7C08-F0DD-4B07-8FC2-2BAA0203FA65}" srcOrd="0" destOrd="0" parTransId="{15B21E2C-F6BD-4AA7-9019-CA22A3CE684E}" sibTransId="{0E35AFC3-CE97-4020-992B-88D7431E72B3}"/>
    <dgm:cxn modelId="{52518C4D-59F5-426D-A206-8BB809F578A1}" type="presOf" srcId="{064A7C08-F0DD-4B07-8FC2-2BAA0203FA65}" destId="{CF6E0E0F-E18F-421C-8418-88305FD373ED}" srcOrd="0" destOrd="0" presId="urn:microsoft.com/office/officeart/2005/8/layout/chevron2"/>
    <dgm:cxn modelId="{5A24EC2D-9C40-44FF-997C-CFFADA92A2A7}" type="presOf" srcId="{6DF35B8D-1D5C-431F-A3A4-E6ED1374D98E}" destId="{8D77ABE1-8575-412C-8DA4-A62446A8A160}" srcOrd="0" destOrd="1" presId="urn:microsoft.com/office/officeart/2005/8/layout/chevron2"/>
    <dgm:cxn modelId="{20D93DCC-8A4A-45D0-A44F-2C7FA8908423}" type="presOf" srcId="{B8788CBE-9A98-436A-8076-EE146564D86C}" destId="{7A47B6AE-243B-4A20-B17C-D6A17EDE05F7}" srcOrd="0" destOrd="0" presId="urn:microsoft.com/office/officeart/2005/8/layout/chevron2"/>
    <dgm:cxn modelId="{4D1E1935-4635-4F63-8443-D89625E7B797}" type="presOf" srcId="{17C7449F-5929-437A-A8FE-248EC6058207}" destId="{42EDDFE8-E477-422B-8843-3290FC1358FB}" srcOrd="0" destOrd="0" presId="urn:microsoft.com/office/officeart/2005/8/layout/chevron2"/>
    <dgm:cxn modelId="{C333D068-C3A0-462D-AB89-281FD5AAE864}" srcId="{0BF2CB34-4F30-43B5-8482-C6ACB2DF0E92}" destId="{36E08780-104B-4246-9346-CBFB4D457DC1}" srcOrd="0" destOrd="0" parTransId="{23897780-D5AE-4556-98B6-8C96A1E34EB3}" sibTransId="{43AFCA8B-77E2-48DB-A8CC-2C1A9255508E}"/>
    <dgm:cxn modelId="{8D26E6F5-2A8E-43A8-971B-935E7655F588}" srcId="{83479070-2B9F-4C65-B157-038FFD5ECFF6}" destId="{B8788CBE-9A98-436A-8076-EE146564D86C}" srcOrd="0" destOrd="0" parTransId="{21F8EF6D-DDDF-4D03-9D66-52BB6050B608}" sibTransId="{B3CAC82B-1DB9-45BD-9E71-8C5EA1A60D20}"/>
    <dgm:cxn modelId="{645C074A-E368-44D9-85D8-DA8951989C2E}" type="presOf" srcId="{111AA519-B153-4DBD-922A-4DF41782BCF3}" destId="{8D77ABE1-8575-412C-8DA4-A62446A8A160}" srcOrd="0" destOrd="0" presId="urn:microsoft.com/office/officeart/2005/8/layout/chevron2"/>
    <dgm:cxn modelId="{15B756C9-7B24-4E30-A4DE-029C6F0DBC85}" type="presParOf" srcId="{42EDDFE8-E477-422B-8843-3290FC1358FB}" destId="{138D5DDC-C120-4BD2-B769-BF2B859288F4}" srcOrd="0" destOrd="0" presId="urn:microsoft.com/office/officeart/2005/8/layout/chevron2"/>
    <dgm:cxn modelId="{E4722801-6B72-4148-9F4E-1481BC45FD30}" type="presParOf" srcId="{138D5DDC-C120-4BD2-B769-BF2B859288F4}" destId="{8FF190A6-99AB-428C-9882-15FA70347940}" srcOrd="0" destOrd="0" presId="urn:microsoft.com/office/officeart/2005/8/layout/chevron2"/>
    <dgm:cxn modelId="{3049ABFF-F50C-40C3-AB29-DBCA54D09FE5}" type="presParOf" srcId="{138D5DDC-C120-4BD2-B769-BF2B859288F4}" destId="{6511F2CA-3EAB-4C00-BCE2-ABC4D2B7E431}" srcOrd="1" destOrd="0" presId="urn:microsoft.com/office/officeart/2005/8/layout/chevron2"/>
    <dgm:cxn modelId="{4EE72FA1-F98F-4F13-8950-3C3F8508B0E3}" type="presParOf" srcId="{42EDDFE8-E477-422B-8843-3290FC1358FB}" destId="{7A8E5E73-8053-4CDA-BD58-7DC40B2104C9}" srcOrd="1" destOrd="0" presId="urn:microsoft.com/office/officeart/2005/8/layout/chevron2"/>
    <dgm:cxn modelId="{DD9A3CD4-D281-4E8A-AD42-C2421807A2EB}" type="presParOf" srcId="{42EDDFE8-E477-422B-8843-3290FC1358FB}" destId="{64BBA6EE-873C-48E4-A1E7-9FA1D82E4CF5}" srcOrd="2" destOrd="0" presId="urn:microsoft.com/office/officeart/2005/8/layout/chevron2"/>
    <dgm:cxn modelId="{47FD3F54-53BD-4F7B-BD7F-8945AACF59CC}" type="presParOf" srcId="{64BBA6EE-873C-48E4-A1E7-9FA1D82E4CF5}" destId="{585C1FE2-36F4-4926-BA78-941CDEFC128A}" srcOrd="0" destOrd="0" presId="urn:microsoft.com/office/officeart/2005/8/layout/chevron2"/>
    <dgm:cxn modelId="{17C9437B-C7DC-494A-9C3E-568569F54197}" type="presParOf" srcId="{64BBA6EE-873C-48E4-A1E7-9FA1D82E4CF5}" destId="{8D77ABE1-8575-412C-8DA4-A62446A8A160}" srcOrd="1" destOrd="0" presId="urn:microsoft.com/office/officeart/2005/8/layout/chevron2"/>
    <dgm:cxn modelId="{A97ADF1C-475D-4C2F-BFC6-BFE12990837F}" type="presParOf" srcId="{42EDDFE8-E477-422B-8843-3290FC1358FB}" destId="{06723511-6A03-4BBA-A1B8-F7F4C90939AC}" srcOrd="3" destOrd="0" presId="urn:microsoft.com/office/officeart/2005/8/layout/chevron2"/>
    <dgm:cxn modelId="{537F55AB-2F24-4DCD-8852-398346EC3E1D}" type="presParOf" srcId="{42EDDFE8-E477-422B-8843-3290FC1358FB}" destId="{2EA58544-D147-47C6-BE43-C338A01E0653}" srcOrd="4" destOrd="0" presId="urn:microsoft.com/office/officeart/2005/8/layout/chevron2"/>
    <dgm:cxn modelId="{5C7B94BA-7D4D-42D7-9E01-7BCF3357A440}" type="presParOf" srcId="{2EA58544-D147-47C6-BE43-C338A01E0653}" destId="{ED0BA74C-2084-466C-8561-68E7DB870A7A}" srcOrd="0" destOrd="0" presId="urn:microsoft.com/office/officeart/2005/8/layout/chevron2"/>
    <dgm:cxn modelId="{B08A6B5E-1AA8-4B5C-9B11-FEDCA2CE6217}" type="presParOf" srcId="{2EA58544-D147-47C6-BE43-C338A01E0653}" destId="{7A47B6AE-243B-4A20-B17C-D6A17EDE05F7}" srcOrd="1" destOrd="0" presId="urn:microsoft.com/office/officeart/2005/8/layout/chevron2"/>
    <dgm:cxn modelId="{F11FA130-3A00-49C3-99F7-11DA4A9FF3D9}" type="presParOf" srcId="{42EDDFE8-E477-422B-8843-3290FC1358FB}" destId="{CC81855D-2DAB-4B86-8616-2B211EAA2F26}" srcOrd="5" destOrd="0" presId="urn:microsoft.com/office/officeart/2005/8/layout/chevron2"/>
    <dgm:cxn modelId="{685C4300-78D6-46BF-877F-BE1E03D75810}" type="presParOf" srcId="{42EDDFE8-E477-422B-8843-3290FC1358FB}" destId="{5A7E0522-B0F0-489E-AAB8-D19031F9C0C5}" srcOrd="6" destOrd="0" presId="urn:microsoft.com/office/officeart/2005/8/layout/chevron2"/>
    <dgm:cxn modelId="{B0E9C992-07B9-4438-8B5A-6FB34E319C04}" type="presParOf" srcId="{5A7E0522-B0F0-489E-AAB8-D19031F9C0C5}" destId="{D8430626-10F5-489D-9E5B-90A71A8A0633}" srcOrd="0" destOrd="0" presId="urn:microsoft.com/office/officeart/2005/8/layout/chevron2"/>
    <dgm:cxn modelId="{5B1C3086-AB95-40F7-A49B-8CC72EA50A4E}" type="presParOf" srcId="{5A7E0522-B0F0-489E-AAB8-D19031F9C0C5}" destId="{CF6E0E0F-E18F-421C-8418-88305FD373E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004A72F-D4CD-4ECD-9D80-601E73743DE0}" type="doc">
      <dgm:prSet loTypeId="urn:microsoft.com/office/officeart/2005/8/layout/chevron2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9FD7FE3-633B-4751-9751-A974D0B0054A}">
      <dgm:prSet phldrT="[Text]"/>
      <dgm:spPr/>
      <dgm:t>
        <a:bodyPr/>
        <a:lstStyle/>
        <a:p>
          <a:r>
            <a:rPr lang="en-US" dirty="0" smtClean="0"/>
            <a:t>Draft</a:t>
          </a:r>
          <a:endParaRPr lang="en-US" dirty="0"/>
        </a:p>
      </dgm:t>
    </dgm:pt>
    <dgm:pt modelId="{186FBFF9-3D52-439D-8F53-86CE2CB544E1}" type="parTrans" cxnId="{69741759-3D26-4401-BDEE-3C4082132216}">
      <dgm:prSet/>
      <dgm:spPr/>
      <dgm:t>
        <a:bodyPr/>
        <a:lstStyle/>
        <a:p>
          <a:endParaRPr lang="en-US"/>
        </a:p>
      </dgm:t>
    </dgm:pt>
    <dgm:pt modelId="{1D3C06EB-4036-42C5-AF93-1AF70027D9C5}" type="sibTrans" cxnId="{69741759-3D26-4401-BDEE-3C4082132216}">
      <dgm:prSet/>
      <dgm:spPr/>
      <dgm:t>
        <a:bodyPr/>
        <a:lstStyle/>
        <a:p>
          <a:endParaRPr lang="en-US"/>
        </a:p>
      </dgm:t>
    </dgm:pt>
    <dgm:pt modelId="{8DF4C439-F8DD-4BD0-BD09-43182DE5D5F8}">
      <dgm:prSet phldrT="[Text]"/>
      <dgm:spPr/>
      <dgm:t>
        <a:bodyPr/>
        <a:lstStyle/>
        <a:p>
          <a:r>
            <a:rPr lang="en-US" dirty="0" smtClean="0"/>
            <a:t>Use Single Exchange Contract template to create draft</a:t>
          </a:r>
          <a:endParaRPr lang="en-US" dirty="0"/>
        </a:p>
      </dgm:t>
    </dgm:pt>
    <dgm:pt modelId="{100CE634-5E7F-4556-BB96-FFEF22ED530A}" type="parTrans" cxnId="{A273470E-7257-4011-A826-66F3BF685EF6}">
      <dgm:prSet/>
      <dgm:spPr/>
      <dgm:t>
        <a:bodyPr/>
        <a:lstStyle/>
        <a:p>
          <a:endParaRPr lang="en-US"/>
        </a:p>
      </dgm:t>
    </dgm:pt>
    <dgm:pt modelId="{D1EBF0AE-D80F-4333-99B2-7BB26AE40898}" type="sibTrans" cxnId="{A273470E-7257-4011-A826-66F3BF685EF6}">
      <dgm:prSet/>
      <dgm:spPr/>
      <dgm:t>
        <a:bodyPr/>
        <a:lstStyle/>
        <a:p>
          <a:endParaRPr lang="en-US"/>
        </a:p>
      </dgm:t>
    </dgm:pt>
    <dgm:pt modelId="{08EAB380-A411-4E05-9F65-AE162C90000E}">
      <dgm:prSet phldrT="[Text]"/>
      <dgm:spPr/>
      <dgm:t>
        <a:bodyPr/>
        <a:lstStyle/>
        <a:p>
          <a:r>
            <a:rPr lang="en-US" dirty="0" smtClean="0"/>
            <a:t>Ratify MC (VP ICX/Local Sales)</a:t>
          </a:r>
          <a:endParaRPr lang="en-US" dirty="0"/>
        </a:p>
      </dgm:t>
    </dgm:pt>
    <dgm:pt modelId="{059D80EF-4237-4445-81DD-3B8E09AD9BE1}" type="parTrans" cxnId="{3805D760-69D3-428D-845A-7BBBD42EFCC0}">
      <dgm:prSet/>
      <dgm:spPr/>
      <dgm:t>
        <a:bodyPr/>
        <a:lstStyle/>
        <a:p>
          <a:endParaRPr lang="en-US"/>
        </a:p>
      </dgm:t>
    </dgm:pt>
    <dgm:pt modelId="{4D920569-61FE-4AA5-89E9-9B2F331D6AC1}" type="sibTrans" cxnId="{3805D760-69D3-428D-845A-7BBBD42EFCC0}">
      <dgm:prSet/>
      <dgm:spPr/>
      <dgm:t>
        <a:bodyPr/>
        <a:lstStyle/>
        <a:p>
          <a:endParaRPr lang="en-US"/>
        </a:p>
      </dgm:t>
    </dgm:pt>
    <dgm:pt modelId="{69987941-A2A9-423E-84CA-A8DB91B25A94}">
      <dgm:prSet phldrT="[Text]"/>
      <dgm:spPr/>
      <dgm:t>
        <a:bodyPr/>
        <a:lstStyle/>
        <a:p>
          <a:r>
            <a:rPr lang="en-US" dirty="0" smtClean="0"/>
            <a:t>Review</a:t>
          </a:r>
          <a:endParaRPr lang="en-US" dirty="0"/>
        </a:p>
      </dgm:t>
    </dgm:pt>
    <dgm:pt modelId="{A9BFA9A9-91DA-4CF5-ACB5-7D46D2D2CC0C}" type="parTrans" cxnId="{900E28E2-98AB-4077-8506-E292B2A9423A}">
      <dgm:prSet/>
      <dgm:spPr/>
      <dgm:t>
        <a:bodyPr/>
        <a:lstStyle/>
        <a:p>
          <a:endParaRPr lang="en-US"/>
        </a:p>
      </dgm:t>
    </dgm:pt>
    <dgm:pt modelId="{425DE836-784A-4039-855E-DA1C6F821C3E}" type="sibTrans" cxnId="{900E28E2-98AB-4077-8506-E292B2A9423A}">
      <dgm:prSet/>
      <dgm:spPr/>
      <dgm:t>
        <a:bodyPr/>
        <a:lstStyle/>
        <a:p>
          <a:endParaRPr lang="en-US"/>
        </a:p>
      </dgm:t>
    </dgm:pt>
    <dgm:pt modelId="{24B8A8DB-C989-4AB8-A6D4-E9DE6A8B66E6}">
      <dgm:prSet phldrT="[Text]"/>
      <dgm:spPr/>
      <dgm:t>
        <a:bodyPr/>
        <a:lstStyle/>
        <a:p>
          <a:r>
            <a:rPr lang="en-US" dirty="0" smtClean="0"/>
            <a:t>Get compliance approval from MC</a:t>
          </a:r>
          <a:endParaRPr lang="en-US" dirty="0"/>
        </a:p>
      </dgm:t>
    </dgm:pt>
    <dgm:pt modelId="{92C0CDE3-6A54-4D6D-A484-2D81DFC75C36}" type="parTrans" cxnId="{C73FED62-2D76-4303-B85A-E00A0F0C304D}">
      <dgm:prSet/>
      <dgm:spPr/>
      <dgm:t>
        <a:bodyPr/>
        <a:lstStyle/>
        <a:p>
          <a:endParaRPr lang="en-US"/>
        </a:p>
      </dgm:t>
    </dgm:pt>
    <dgm:pt modelId="{5D83D870-18CE-4006-B6C1-B66EB6DA0592}" type="sibTrans" cxnId="{C73FED62-2D76-4303-B85A-E00A0F0C304D}">
      <dgm:prSet/>
      <dgm:spPr/>
      <dgm:t>
        <a:bodyPr/>
        <a:lstStyle/>
        <a:p>
          <a:endParaRPr lang="en-US"/>
        </a:p>
      </dgm:t>
    </dgm:pt>
    <dgm:pt modelId="{74786152-CE96-4A76-AE88-3FBB1050A2E1}">
      <dgm:prSet phldrT="[Text]"/>
      <dgm:spPr/>
      <dgm:t>
        <a:bodyPr/>
        <a:lstStyle/>
        <a:p>
          <a:r>
            <a:rPr lang="en-US" dirty="0" smtClean="0"/>
            <a:t>Review with customer/client</a:t>
          </a:r>
          <a:endParaRPr lang="en-US" dirty="0"/>
        </a:p>
      </dgm:t>
    </dgm:pt>
    <dgm:pt modelId="{A8A3CA19-229F-4F00-B290-795734067E00}" type="parTrans" cxnId="{6DE564D2-7BED-42E0-8694-6B770E81324D}">
      <dgm:prSet/>
      <dgm:spPr/>
      <dgm:t>
        <a:bodyPr/>
        <a:lstStyle/>
        <a:p>
          <a:endParaRPr lang="en-US"/>
        </a:p>
      </dgm:t>
    </dgm:pt>
    <dgm:pt modelId="{D28F993B-9158-4D50-9C69-12A72BA9F477}" type="sibTrans" cxnId="{6DE564D2-7BED-42E0-8694-6B770E81324D}">
      <dgm:prSet/>
      <dgm:spPr/>
      <dgm:t>
        <a:bodyPr/>
        <a:lstStyle/>
        <a:p>
          <a:endParaRPr lang="en-US"/>
        </a:p>
      </dgm:t>
    </dgm:pt>
    <dgm:pt modelId="{BB9DF942-40CE-4880-B6AF-660D9144168E}">
      <dgm:prSet phldrT="[Text]"/>
      <dgm:spPr/>
      <dgm:t>
        <a:bodyPr/>
        <a:lstStyle/>
        <a:p>
          <a:r>
            <a:rPr lang="en-US" dirty="0" smtClean="0"/>
            <a:t>Sign</a:t>
          </a:r>
          <a:endParaRPr lang="en-US" dirty="0"/>
        </a:p>
      </dgm:t>
    </dgm:pt>
    <dgm:pt modelId="{DFBEE9F3-5614-47C9-8D2B-47F1EC8914E4}" type="parTrans" cxnId="{2EFB851A-DC95-4165-AE55-AEDED13F4A4F}">
      <dgm:prSet/>
      <dgm:spPr/>
      <dgm:t>
        <a:bodyPr/>
        <a:lstStyle/>
        <a:p>
          <a:endParaRPr lang="en-US"/>
        </a:p>
      </dgm:t>
    </dgm:pt>
    <dgm:pt modelId="{C44017CD-4E61-40E3-AA2A-DA03B7586133}" type="sibTrans" cxnId="{2EFB851A-DC95-4165-AE55-AEDED13F4A4F}">
      <dgm:prSet/>
      <dgm:spPr/>
      <dgm:t>
        <a:bodyPr/>
        <a:lstStyle/>
        <a:p>
          <a:endParaRPr lang="en-US"/>
        </a:p>
      </dgm:t>
    </dgm:pt>
    <dgm:pt modelId="{DFA99E46-C570-4F2C-A34B-E1226C202BC7}">
      <dgm:prSet phldrT="[Text]"/>
      <dgm:spPr/>
      <dgm:t>
        <a:bodyPr/>
        <a:lstStyle/>
        <a:p>
          <a:r>
            <a:rPr lang="en-US" dirty="0" smtClean="0"/>
            <a:t>Send original contract to MC</a:t>
          </a:r>
          <a:endParaRPr lang="en-US" dirty="0"/>
        </a:p>
      </dgm:t>
    </dgm:pt>
    <dgm:pt modelId="{85BA2087-DE35-4A7D-B91B-D111F3AFB617}" type="parTrans" cxnId="{A936D5FF-1A35-496A-A5CB-40DFAC006573}">
      <dgm:prSet/>
      <dgm:spPr/>
      <dgm:t>
        <a:bodyPr/>
        <a:lstStyle/>
        <a:p>
          <a:endParaRPr lang="en-US"/>
        </a:p>
      </dgm:t>
    </dgm:pt>
    <dgm:pt modelId="{BCE87CE0-4918-4D99-A4F7-AEFFA3D297FD}" type="sibTrans" cxnId="{A936D5FF-1A35-496A-A5CB-40DFAC006573}">
      <dgm:prSet/>
      <dgm:spPr/>
      <dgm:t>
        <a:bodyPr/>
        <a:lstStyle/>
        <a:p>
          <a:endParaRPr lang="en-US"/>
        </a:p>
      </dgm:t>
    </dgm:pt>
    <dgm:pt modelId="{330D9DB1-5252-41EA-81AA-8960175CA112}">
      <dgm:prSet phldrT="[Text]"/>
      <dgm:spPr/>
      <dgm:t>
        <a:bodyPr/>
        <a:lstStyle/>
        <a:p>
          <a:r>
            <a:rPr lang="en-US" dirty="0" smtClean="0"/>
            <a:t>Copy for customer and LC</a:t>
          </a:r>
          <a:endParaRPr lang="en-US" dirty="0"/>
        </a:p>
      </dgm:t>
    </dgm:pt>
    <dgm:pt modelId="{2A47A5E5-0161-4B9F-88FC-7C517A8FB339}" type="parTrans" cxnId="{1AE45779-D9A7-4B22-BDCC-69F6EF7D282F}">
      <dgm:prSet/>
      <dgm:spPr/>
      <dgm:t>
        <a:bodyPr/>
        <a:lstStyle/>
        <a:p>
          <a:endParaRPr lang="en-US"/>
        </a:p>
      </dgm:t>
    </dgm:pt>
    <dgm:pt modelId="{F764F94F-283A-43E3-842A-79C303DA31A5}" type="sibTrans" cxnId="{1AE45779-D9A7-4B22-BDCC-69F6EF7D282F}">
      <dgm:prSet/>
      <dgm:spPr/>
      <dgm:t>
        <a:bodyPr/>
        <a:lstStyle/>
        <a:p>
          <a:endParaRPr lang="en-US"/>
        </a:p>
      </dgm:t>
    </dgm:pt>
    <dgm:pt modelId="{C668B6D5-BE88-4960-9ACE-3B0AFF9B0C6E}">
      <dgm:prSet phldrT="[Text]"/>
      <dgm:spPr/>
      <dgm:t>
        <a:bodyPr/>
        <a:lstStyle/>
        <a:p>
          <a:r>
            <a:rPr lang="en-US" dirty="0" smtClean="0"/>
            <a:t>Customer/Client must complete “Host Company Information”</a:t>
          </a:r>
          <a:endParaRPr lang="en-US" dirty="0"/>
        </a:p>
      </dgm:t>
    </dgm:pt>
    <dgm:pt modelId="{21CF5811-D4AD-46CE-B2B7-FCD20B7FA415}" type="parTrans" cxnId="{3607C03B-0D29-45C3-80DD-B70977D0B87B}">
      <dgm:prSet/>
      <dgm:spPr/>
      <dgm:t>
        <a:bodyPr/>
        <a:lstStyle/>
        <a:p>
          <a:endParaRPr lang="en-US"/>
        </a:p>
      </dgm:t>
    </dgm:pt>
    <dgm:pt modelId="{6974BF64-FAC0-4263-AF48-77B500FD637B}" type="sibTrans" cxnId="{3607C03B-0D29-45C3-80DD-B70977D0B87B}">
      <dgm:prSet/>
      <dgm:spPr/>
      <dgm:t>
        <a:bodyPr/>
        <a:lstStyle/>
        <a:p>
          <a:endParaRPr lang="en-US"/>
        </a:p>
      </dgm:t>
    </dgm:pt>
    <dgm:pt modelId="{7C1FDCAB-96D8-490F-AB90-84FCC6EBE199}">
      <dgm:prSet phldrT="[Text]"/>
      <dgm:spPr/>
      <dgm:t>
        <a:bodyPr/>
        <a:lstStyle/>
        <a:p>
          <a:r>
            <a:rPr lang="en-US" dirty="0" smtClean="0"/>
            <a:t>Get a check from the customer for the contracted amount</a:t>
          </a:r>
          <a:endParaRPr lang="en-US" dirty="0"/>
        </a:p>
      </dgm:t>
    </dgm:pt>
    <dgm:pt modelId="{0AD32C89-11B0-4CCE-AFB2-D73834B42C7D}" type="parTrans" cxnId="{26E1EF09-D7FA-4E33-BB74-7BF8D6C5D6E4}">
      <dgm:prSet/>
      <dgm:spPr/>
      <dgm:t>
        <a:bodyPr/>
        <a:lstStyle/>
        <a:p>
          <a:endParaRPr lang="en-US"/>
        </a:p>
      </dgm:t>
    </dgm:pt>
    <dgm:pt modelId="{23584734-B5ED-4DB9-99CF-AA73AB2779B3}" type="sibTrans" cxnId="{26E1EF09-D7FA-4E33-BB74-7BF8D6C5D6E4}">
      <dgm:prSet/>
      <dgm:spPr/>
      <dgm:t>
        <a:bodyPr/>
        <a:lstStyle/>
        <a:p>
          <a:endParaRPr lang="en-US"/>
        </a:p>
      </dgm:t>
    </dgm:pt>
    <dgm:pt modelId="{A53968FA-195D-4CC0-9EA6-EB2AA15CBB22}">
      <dgm:prSet phldrT="[Text]"/>
      <dgm:spPr/>
      <dgm:t>
        <a:bodyPr/>
        <a:lstStyle/>
        <a:p>
          <a:r>
            <a:rPr lang="en-US" dirty="0" smtClean="0"/>
            <a:t>They must also complete the training plan</a:t>
          </a:r>
          <a:endParaRPr lang="en-US" dirty="0"/>
        </a:p>
      </dgm:t>
    </dgm:pt>
    <dgm:pt modelId="{52A27028-D56E-4B80-8A20-EDC763D071DF}" type="parTrans" cxnId="{63F0FAF1-EAE5-421F-A50F-11FD25EE730F}">
      <dgm:prSet/>
      <dgm:spPr/>
    </dgm:pt>
    <dgm:pt modelId="{2AF93136-A9CF-4792-A7B1-54700946753B}" type="sibTrans" cxnId="{63F0FAF1-EAE5-421F-A50F-11FD25EE730F}">
      <dgm:prSet/>
      <dgm:spPr/>
    </dgm:pt>
    <dgm:pt modelId="{CE14E77E-2B0E-4B45-BBBB-6BA7AB7A8A6B}" type="pres">
      <dgm:prSet presAssocID="{F004A72F-D4CD-4ECD-9D80-601E73743DE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990E295-3FEE-4F18-8FC0-241AB7A5466C}" type="pres">
      <dgm:prSet presAssocID="{A9FD7FE3-633B-4751-9751-A974D0B0054A}" presName="composite" presStyleCnt="0"/>
      <dgm:spPr/>
    </dgm:pt>
    <dgm:pt modelId="{4B2F3900-8FE3-4517-B634-5E56CC6C72F3}" type="pres">
      <dgm:prSet presAssocID="{A9FD7FE3-633B-4751-9751-A974D0B0054A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5D075E-DCBA-4B38-BBB7-3E8CFD18F1CA}" type="pres">
      <dgm:prSet presAssocID="{A9FD7FE3-633B-4751-9751-A974D0B0054A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7EB676-19BB-4467-9D0B-EC15115E591A}" type="pres">
      <dgm:prSet presAssocID="{1D3C06EB-4036-42C5-AF93-1AF70027D9C5}" presName="sp" presStyleCnt="0"/>
      <dgm:spPr/>
    </dgm:pt>
    <dgm:pt modelId="{323F95AC-E0C6-4C02-830B-D929055DD1C6}" type="pres">
      <dgm:prSet presAssocID="{69987941-A2A9-423E-84CA-A8DB91B25A94}" presName="composite" presStyleCnt="0"/>
      <dgm:spPr/>
    </dgm:pt>
    <dgm:pt modelId="{D5A04D98-204B-4428-B69C-AE49E923BEDD}" type="pres">
      <dgm:prSet presAssocID="{69987941-A2A9-423E-84CA-A8DB91B25A94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5C74D3-B78B-4B0F-B1A8-0E9EB7097CE4}" type="pres">
      <dgm:prSet presAssocID="{69987941-A2A9-423E-84CA-A8DB91B25A94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5A711F-1A24-4749-B48B-374C36FF7745}" type="pres">
      <dgm:prSet presAssocID="{425DE836-784A-4039-855E-DA1C6F821C3E}" presName="sp" presStyleCnt="0"/>
      <dgm:spPr/>
    </dgm:pt>
    <dgm:pt modelId="{9B46C087-7DDA-4422-95FC-7F43708D17B6}" type="pres">
      <dgm:prSet presAssocID="{BB9DF942-40CE-4880-B6AF-660D9144168E}" presName="composite" presStyleCnt="0"/>
      <dgm:spPr/>
    </dgm:pt>
    <dgm:pt modelId="{63A67364-4FEB-4657-822F-FA6482362DF4}" type="pres">
      <dgm:prSet presAssocID="{BB9DF942-40CE-4880-B6AF-660D9144168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9450C3-EDD7-4086-89BF-E28D4DD0B0EC}" type="pres">
      <dgm:prSet presAssocID="{BB9DF942-40CE-4880-B6AF-660D9144168E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70B4B1F-2338-420C-B729-4D6D67B779EF}" type="presOf" srcId="{BB9DF942-40CE-4880-B6AF-660D9144168E}" destId="{63A67364-4FEB-4657-822F-FA6482362DF4}" srcOrd="0" destOrd="0" presId="urn:microsoft.com/office/officeart/2005/8/layout/chevron2"/>
    <dgm:cxn modelId="{26E1EF09-D7FA-4E33-BB74-7BF8D6C5D6E4}" srcId="{BB9DF942-40CE-4880-B6AF-660D9144168E}" destId="{7C1FDCAB-96D8-490F-AB90-84FCC6EBE199}" srcOrd="2" destOrd="0" parTransId="{0AD32C89-11B0-4CCE-AFB2-D73834B42C7D}" sibTransId="{23584734-B5ED-4DB9-99CF-AA73AB2779B3}"/>
    <dgm:cxn modelId="{F3ADCA80-B1D4-40FD-87FF-72B05C494D0A}" type="presOf" srcId="{7C1FDCAB-96D8-490F-AB90-84FCC6EBE199}" destId="{939450C3-EDD7-4086-89BF-E28D4DD0B0EC}" srcOrd="0" destOrd="2" presId="urn:microsoft.com/office/officeart/2005/8/layout/chevron2"/>
    <dgm:cxn modelId="{2EFB851A-DC95-4165-AE55-AEDED13F4A4F}" srcId="{F004A72F-D4CD-4ECD-9D80-601E73743DE0}" destId="{BB9DF942-40CE-4880-B6AF-660D9144168E}" srcOrd="2" destOrd="0" parTransId="{DFBEE9F3-5614-47C9-8D2B-47F1EC8914E4}" sibTransId="{C44017CD-4E61-40E3-AA2A-DA03B7586133}"/>
    <dgm:cxn modelId="{F266EC14-3229-4C6F-AF2A-7F01016FD084}" type="presOf" srcId="{F004A72F-D4CD-4ECD-9D80-601E73743DE0}" destId="{CE14E77E-2B0E-4B45-BBBB-6BA7AB7A8A6B}" srcOrd="0" destOrd="0" presId="urn:microsoft.com/office/officeart/2005/8/layout/chevron2"/>
    <dgm:cxn modelId="{981A8A77-6F07-4D35-AD01-5F139AD6510A}" type="presOf" srcId="{330D9DB1-5252-41EA-81AA-8960175CA112}" destId="{939450C3-EDD7-4086-89BF-E28D4DD0B0EC}" srcOrd="0" destOrd="1" presId="urn:microsoft.com/office/officeart/2005/8/layout/chevron2"/>
    <dgm:cxn modelId="{A273470E-7257-4011-A826-66F3BF685EF6}" srcId="{A9FD7FE3-633B-4751-9751-A974D0B0054A}" destId="{8DF4C439-F8DD-4BD0-BD09-43182DE5D5F8}" srcOrd="0" destOrd="0" parTransId="{100CE634-5E7F-4556-BB96-FFEF22ED530A}" sibTransId="{D1EBF0AE-D80F-4333-99B2-7BB26AE40898}"/>
    <dgm:cxn modelId="{1BE17047-A885-44E0-9CC1-E5156E29C414}" type="presOf" srcId="{A9FD7FE3-633B-4751-9751-A974D0B0054A}" destId="{4B2F3900-8FE3-4517-B634-5E56CC6C72F3}" srcOrd="0" destOrd="0" presId="urn:microsoft.com/office/officeart/2005/8/layout/chevron2"/>
    <dgm:cxn modelId="{1AE45779-D9A7-4B22-BDCC-69F6EF7D282F}" srcId="{BB9DF942-40CE-4880-B6AF-660D9144168E}" destId="{330D9DB1-5252-41EA-81AA-8960175CA112}" srcOrd="1" destOrd="0" parTransId="{2A47A5E5-0161-4B9F-88FC-7C517A8FB339}" sibTransId="{F764F94F-283A-43E3-842A-79C303DA31A5}"/>
    <dgm:cxn modelId="{3607C03B-0D29-45C3-80DD-B70977D0B87B}" srcId="{A9FD7FE3-633B-4751-9751-A974D0B0054A}" destId="{C668B6D5-BE88-4960-9ACE-3B0AFF9B0C6E}" srcOrd="2" destOrd="0" parTransId="{21CF5811-D4AD-46CE-B2B7-FCD20B7FA415}" sibTransId="{6974BF64-FAC0-4263-AF48-77B500FD637B}"/>
    <dgm:cxn modelId="{C73FED62-2D76-4303-B85A-E00A0F0C304D}" srcId="{69987941-A2A9-423E-84CA-A8DB91B25A94}" destId="{24B8A8DB-C989-4AB8-A6D4-E9DE6A8B66E6}" srcOrd="0" destOrd="0" parTransId="{92C0CDE3-6A54-4D6D-A484-2D81DFC75C36}" sibTransId="{5D83D870-18CE-4006-B6C1-B66EB6DA0592}"/>
    <dgm:cxn modelId="{1AA36F49-A5D1-4C6C-B04E-031FA44B1811}" type="presOf" srcId="{C668B6D5-BE88-4960-9ACE-3B0AFF9B0C6E}" destId="{275D075E-DCBA-4B38-BBB7-3E8CFD18F1CA}" srcOrd="0" destOrd="2" presId="urn:microsoft.com/office/officeart/2005/8/layout/chevron2"/>
    <dgm:cxn modelId="{1431DA04-F9F5-43DF-BEAC-DE8E84D8ECB3}" type="presOf" srcId="{A53968FA-195D-4CC0-9EA6-EB2AA15CBB22}" destId="{275D075E-DCBA-4B38-BBB7-3E8CFD18F1CA}" srcOrd="0" destOrd="3" presId="urn:microsoft.com/office/officeart/2005/8/layout/chevron2"/>
    <dgm:cxn modelId="{6DE564D2-7BED-42E0-8694-6B770E81324D}" srcId="{69987941-A2A9-423E-84CA-A8DB91B25A94}" destId="{74786152-CE96-4A76-AE88-3FBB1050A2E1}" srcOrd="1" destOrd="0" parTransId="{A8A3CA19-229F-4F00-B290-795734067E00}" sibTransId="{D28F993B-9158-4D50-9C69-12A72BA9F477}"/>
    <dgm:cxn modelId="{900E28E2-98AB-4077-8506-E292B2A9423A}" srcId="{F004A72F-D4CD-4ECD-9D80-601E73743DE0}" destId="{69987941-A2A9-423E-84CA-A8DB91B25A94}" srcOrd="1" destOrd="0" parTransId="{A9BFA9A9-91DA-4CF5-ACB5-7D46D2D2CC0C}" sibTransId="{425DE836-784A-4039-855E-DA1C6F821C3E}"/>
    <dgm:cxn modelId="{7FDFD278-E76C-46B2-90EB-3CAAACD0A095}" type="presOf" srcId="{69987941-A2A9-423E-84CA-A8DB91B25A94}" destId="{D5A04D98-204B-4428-B69C-AE49E923BEDD}" srcOrd="0" destOrd="0" presId="urn:microsoft.com/office/officeart/2005/8/layout/chevron2"/>
    <dgm:cxn modelId="{7E4159D6-ABFE-4F28-A1EA-57C7B0EF73E2}" type="presOf" srcId="{8DF4C439-F8DD-4BD0-BD09-43182DE5D5F8}" destId="{275D075E-DCBA-4B38-BBB7-3E8CFD18F1CA}" srcOrd="0" destOrd="0" presId="urn:microsoft.com/office/officeart/2005/8/layout/chevron2"/>
    <dgm:cxn modelId="{69741759-3D26-4401-BDEE-3C4082132216}" srcId="{F004A72F-D4CD-4ECD-9D80-601E73743DE0}" destId="{A9FD7FE3-633B-4751-9751-A974D0B0054A}" srcOrd="0" destOrd="0" parTransId="{186FBFF9-3D52-439D-8F53-86CE2CB544E1}" sibTransId="{1D3C06EB-4036-42C5-AF93-1AF70027D9C5}"/>
    <dgm:cxn modelId="{6295ED37-DB0F-4F9E-B33E-BFDBBD3122F2}" type="presOf" srcId="{08EAB380-A411-4E05-9F65-AE162C90000E}" destId="{275D075E-DCBA-4B38-BBB7-3E8CFD18F1CA}" srcOrd="0" destOrd="1" presId="urn:microsoft.com/office/officeart/2005/8/layout/chevron2"/>
    <dgm:cxn modelId="{A936D5FF-1A35-496A-A5CB-40DFAC006573}" srcId="{BB9DF942-40CE-4880-B6AF-660D9144168E}" destId="{DFA99E46-C570-4F2C-A34B-E1226C202BC7}" srcOrd="0" destOrd="0" parTransId="{85BA2087-DE35-4A7D-B91B-D111F3AFB617}" sibTransId="{BCE87CE0-4918-4D99-A4F7-AEFFA3D297FD}"/>
    <dgm:cxn modelId="{3805D760-69D3-428D-845A-7BBBD42EFCC0}" srcId="{A9FD7FE3-633B-4751-9751-A974D0B0054A}" destId="{08EAB380-A411-4E05-9F65-AE162C90000E}" srcOrd="1" destOrd="0" parTransId="{059D80EF-4237-4445-81DD-3B8E09AD9BE1}" sibTransId="{4D920569-61FE-4AA5-89E9-9B2F331D6AC1}"/>
    <dgm:cxn modelId="{2F6BAEA8-583D-47F6-AC5C-0D5BCC9932DB}" type="presOf" srcId="{24B8A8DB-C989-4AB8-A6D4-E9DE6A8B66E6}" destId="{B85C74D3-B78B-4B0F-B1A8-0E9EB7097CE4}" srcOrd="0" destOrd="0" presId="urn:microsoft.com/office/officeart/2005/8/layout/chevron2"/>
    <dgm:cxn modelId="{63F0FAF1-EAE5-421F-A50F-11FD25EE730F}" srcId="{A9FD7FE3-633B-4751-9751-A974D0B0054A}" destId="{A53968FA-195D-4CC0-9EA6-EB2AA15CBB22}" srcOrd="3" destOrd="0" parTransId="{52A27028-D56E-4B80-8A20-EDC763D071DF}" sibTransId="{2AF93136-A9CF-4792-A7B1-54700946753B}"/>
    <dgm:cxn modelId="{32DB7596-B801-40EE-A7C0-58249D3A522E}" type="presOf" srcId="{DFA99E46-C570-4F2C-A34B-E1226C202BC7}" destId="{939450C3-EDD7-4086-89BF-E28D4DD0B0EC}" srcOrd="0" destOrd="0" presId="urn:microsoft.com/office/officeart/2005/8/layout/chevron2"/>
    <dgm:cxn modelId="{EEC9DF8B-8716-4D43-845C-24F4C0F279C7}" type="presOf" srcId="{74786152-CE96-4A76-AE88-3FBB1050A2E1}" destId="{B85C74D3-B78B-4B0F-B1A8-0E9EB7097CE4}" srcOrd="0" destOrd="1" presId="urn:microsoft.com/office/officeart/2005/8/layout/chevron2"/>
    <dgm:cxn modelId="{60AC55B4-91C5-449B-8C42-B3F5B1DAB27E}" type="presParOf" srcId="{CE14E77E-2B0E-4B45-BBBB-6BA7AB7A8A6B}" destId="{2990E295-3FEE-4F18-8FC0-241AB7A5466C}" srcOrd="0" destOrd="0" presId="urn:microsoft.com/office/officeart/2005/8/layout/chevron2"/>
    <dgm:cxn modelId="{4596076E-9F61-44C8-9B42-FDDBC1DEEE20}" type="presParOf" srcId="{2990E295-3FEE-4F18-8FC0-241AB7A5466C}" destId="{4B2F3900-8FE3-4517-B634-5E56CC6C72F3}" srcOrd="0" destOrd="0" presId="urn:microsoft.com/office/officeart/2005/8/layout/chevron2"/>
    <dgm:cxn modelId="{90340799-21ED-42AC-95F3-B7F70CB528EB}" type="presParOf" srcId="{2990E295-3FEE-4F18-8FC0-241AB7A5466C}" destId="{275D075E-DCBA-4B38-BBB7-3E8CFD18F1CA}" srcOrd="1" destOrd="0" presId="urn:microsoft.com/office/officeart/2005/8/layout/chevron2"/>
    <dgm:cxn modelId="{E5DA658A-C98B-4565-A9DA-CF9AF33B407B}" type="presParOf" srcId="{CE14E77E-2B0E-4B45-BBBB-6BA7AB7A8A6B}" destId="{EB7EB676-19BB-4467-9D0B-EC15115E591A}" srcOrd="1" destOrd="0" presId="urn:microsoft.com/office/officeart/2005/8/layout/chevron2"/>
    <dgm:cxn modelId="{EAB377C5-7A0E-4E5C-B4D2-D0A2D8A94552}" type="presParOf" srcId="{CE14E77E-2B0E-4B45-BBBB-6BA7AB7A8A6B}" destId="{323F95AC-E0C6-4C02-830B-D929055DD1C6}" srcOrd="2" destOrd="0" presId="urn:microsoft.com/office/officeart/2005/8/layout/chevron2"/>
    <dgm:cxn modelId="{D3CEF36A-3E42-48E6-A21E-370C5449560D}" type="presParOf" srcId="{323F95AC-E0C6-4C02-830B-D929055DD1C6}" destId="{D5A04D98-204B-4428-B69C-AE49E923BEDD}" srcOrd="0" destOrd="0" presId="urn:microsoft.com/office/officeart/2005/8/layout/chevron2"/>
    <dgm:cxn modelId="{21621674-E305-4C3C-ADBE-45689EF3AC53}" type="presParOf" srcId="{323F95AC-E0C6-4C02-830B-D929055DD1C6}" destId="{B85C74D3-B78B-4B0F-B1A8-0E9EB7097CE4}" srcOrd="1" destOrd="0" presId="urn:microsoft.com/office/officeart/2005/8/layout/chevron2"/>
    <dgm:cxn modelId="{3B96321C-0041-4A48-B1C8-34661BDEE41F}" type="presParOf" srcId="{CE14E77E-2B0E-4B45-BBBB-6BA7AB7A8A6B}" destId="{E15A711F-1A24-4749-B48B-374C36FF7745}" srcOrd="3" destOrd="0" presId="urn:microsoft.com/office/officeart/2005/8/layout/chevron2"/>
    <dgm:cxn modelId="{7F3F3CE4-158A-4A4E-BD62-3FB2AB2BC5BF}" type="presParOf" srcId="{CE14E77E-2B0E-4B45-BBBB-6BA7AB7A8A6B}" destId="{9B46C087-7DDA-4422-95FC-7F43708D17B6}" srcOrd="4" destOrd="0" presId="urn:microsoft.com/office/officeart/2005/8/layout/chevron2"/>
    <dgm:cxn modelId="{15BCBE23-4E04-49EF-AC28-EBC5EF80E87D}" type="presParOf" srcId="{9B46C087-7DDA-4422-95FC-7F43708D17B6}" destId="{63A67364-4FEB-4657-822F-FA6482362DF4}" srcOrd="0" destOrd="0" presId="urn:microsoft.com/office/officeart/2005/8/layout/chevron2"/>
    <dgm:cxn modelId="{6E14FF4B-76B8-44F9-B6EB-EFBA591D08E5}" type="presParOf" srcId="{9B46C087-7DDA-4422-95FC-7F43708D17B6}" destId="{939450C3-EDD7-4086-89BF-E28D4DD0B0E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C553DC8-7616-4821-A777-E1D304C3B0FA}">
      <dsp:nvSpPr>
        <dsp:cNvPr id="0" name=""/>
        <dsp:cNvSpPr/>
      </dsp:nvSpPr>
      <dsp:spPr>
        <a:xfrm>
          <a:off x="222055" y="869"/>
          <a:ext cx="1367023" cy="8202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Lead</a:t>
          </a:r>
          <a:endParaRPr lang="en-US" sz="1800" kern="1200" dirty="0"/>
        </a:p>
      </dsp:txBody>
      <dsp:txXfrm>
        <a:off x="222055" y="869"/>
        <a:ext cx="1367023" cy="820214"/>
      </dsp:txXfrm>
    </dsp:sp>
    <dsp:sp modelId="{50628A3D-882A-4688-8EBE-CBC4E244710D}">
      <dsp:nvSpPr>
        <dsp:cNvPr id="0" name=""/>
        <dsp:cNvSpPr/>
      </dsp:nvSpPr>
      <dsp:spPr>
        <a:xfrm>
          <a:off x="1709376" y="241465"/>
          <a:ext cx="289808" cy="33902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1709376" y="241465"/>
        <a:ext cx="289808" cy="339021"/>
      </dsp:txXfrm>
    </dsp:sp>
    <dsp:sp modelId="{CBCD70AA-F974-4C0F-A941-A06CB3CD1B11}">
      <dsp:nvSpPr>
        <dsp:cNvPr id="0" name=""/>
        <dsp:cNvSpPr/>
      </dsp:nvSpPr>
      <dsp:spPr>
        <a:xfrm>
          <a:off x="2135888" y="869"/>
          <a:ext cx="1367023" cy="8202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744128"/>
                <a:satOff val="4483"/>
                <a:lumOff val="359"/>
                <a:alphaOff val="0"/>
                <a:shade val="51000"/>
                <a:satMod val="130000"/>
              </a:schemeClr>
            </a:gs>
            <a:gs pos="80000">
              <a:schemeClr val="accent4">
                <a:hueOff val="-744128"/>
                <a:satOff val="4483"/>
                <a:lumOff val="359"/>
                <a:alphaOff val="0"/>
                <a:shade val="93000"/>
                <a:satMod val="130000"/>
              </a:schemeClr>
            </a:gs>
            <a:gs pos="100000">
              <a:schemeClr val="accent4">
                <a:hueOff val="-744128"/>
                <a:satOff val="4483"/>
                <a:lumOff val="35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Opportunity</a:t>
          </a:r>
          <a:endParaRPr lang="en-US" sz="1800" kern="1200" dirty="0"/>
        </a:p>
      </dsp:txBody>
      <dsp:txXfrm>
        <a:off x="2135888" y="869"/>
        <a:ext cx="1367023" cy="820214"/>
      </dsp:txXfrm>
    </dsp:sp>
    <dsp:sp modelId="{FAC65AA9-DF25-4B6F-9B53-40169D1B01EF}">
      <dsp:nvSpPr>
        <dsp:cNvPr id="0" name=""/>
        <dsp:cNvSpPr/>
      </dsp:nvSpPr>
      <dsp:spPr>
        <a:xfrm>
          <a:off x="3623209" y="241465"/>
          <a:ext cx="289808" cy="33902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892954"/>
                <a:satOff val="5380"/>
                <a:lumOff val="431"/>
                <a:alphaOff val="0"/>
                <a:shade val="51000"/>
                <a:satMod val="130000"/>
              </a:schemeClr>
            </a:gs>
            <a:gs pos="80000">
              <a:schemeClr val="accent4">
                <a:hueOff val="-892954"/>
                <a:satOff val="5380"/>
                <a:lumOff val="431"/>
                <a:alphaOff val="0"/>
                <a:shade val="93000"/>
                <a:satMod val="130000"/>
              </a:schemeClr>
            </a:gs>
            <a:gs pos="100000">
              <a:schemeClr val="accent4">
                <a:hueOff val="-892954"/>
                <a:satOff val="5380"/>
                <a:lumOff val="43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3623209" y="241465"/>
        <a:ext cx="289808" cy="339021"/>
      </dsp:txXfrm>
    </dsp:sp>
    <dsp:sp modelId="{043F1F9B-ED53-46C5-861C-8845617B7440}">
      <dsp:nvSpPr>
        <dsp:cNvPr id="0" name=""/>
        <dsp:cNvSpPr/>
      </dsp:nvSpPr>
      <dsp:spPr>
        <a:xfrm>
          <a:off x="4049721" y="869"/>
          <a:ext cx="1367023" cy="8202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Contract</a:t>
          </a:r>
          <a:endParaRPr lang="en-US" sz="1800" kern="1200" dirty="0"/>
        </a:p>
      </dsp:txBody>
      <dsp:txXfrm>
        <a:off x="4049721" y="869"/>
        <a:ext cx="1367023" cy="820214"/>
      </dsp:txXfrm>
    </dsp:sp>
    <dsp:sp modelId="{14C1E27A-6E42-4FA6-956F-B15F02DB8B7A}">
      <dsp:nvSpPr>
        <dsp:cNvPr id="0" name=""/>
        <dsp:cNvSpPr/>
      </dsp:nvSpPr>
      <dsp:spPr>
        <a:xfrm rot="5400000">
          <a:off x="4588328" y="916775"/>
          <a:ext cx="289808" cy="33902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1785908"/>
                <a:satOff val="10760"/>
                <a:lumOff val="862"/>
                <a:alphaOff val="0"/>
                <a:shade val="51000"/>
                <a:satMod val="130000"/>
              </a:schemeClr>
            </a:gs>
            <a:gs pos="80000">
              <a:schemeClr val="accent4">
                <a:hueOff val="-1785908"/>
                <a:satOff val="10760"/>
                <a:lumOff val="862"/>
                <a:alphaOff val="0"/>
                <a:shade val="93000"/>
                <a:satMod val="130000"/>
              </a:schemeClr>
            </a:gs>
            <a:gs pos="100000">
              <a:schemeClr val="accent4">
                <a:hueOff val="-1785908"/>
                <a:satOff val="10760"/>
                <a:lumOff val="86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5400000">
        <a:off x="4588328" y="916775"/>
        <a:ext cx="289808" cy="339021"/>
      </dsp:txXfrm>
    </dsp:sp>
    <dsp:sp modelId="{ED95B4BD-3481-41B5-8A40-3BFB18CCAF82}">
      <dsp:nvSpPr>
        <dsp:cNvPr id="0" name=""/>
        <dsp:cNvSpPr/>
      </dsp:nvSpPr>
      <dsp:spPr>
        <a:xfrm>
          <a:off x="4049721" y="1367892"/>
          <a:ext cx="1367023" cy="8202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Post-Contracting</a:t>
          </a:r>
          <a:endParaRPr lang="en-US" sz="1800" kern="1200" dirty="0"/>
        </a:p>
      </dsp:txBody>
      <dsp:txXfrm>
        <a:off x="4049721" y="1367892"/>
        <a:ext cx="1367023" cy="820214"/>
      </dsp:txXfrm>
    </dsp:sp>
    <dsp:sp modelId="{4E6900B9-04F7-4862-ABE6-7B229D5B8EB7}">
      <dsp:nvSpPr>
        <dsp:cNvPr id="0" name=""/>
        <dsp:cNvSpPr/>
      </dsp:nvSpPr>
      <dsp:spPr>
        <a:xfrm rot="10800000">
          <a:off x="3639614" y="1608489"/>
          <a:ext cx="289808" cy="33902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2678862"/>
                <a:satOff val="16139"/>
                <a:lumOff val="1294"/>
                <a:alphaOff val="0"/>
                <a:shade val="51000"/>
                <a:satMod val="130000"/>
              </a:schemeClr>
            </a:gs>
            <a:gs pos="80000">
              <a:schemeClr val="accent4">
                <a:hueOff val="-2678862"/>
                <a:satOff val="16139"/>
                <a:lumOff val="1294"/>
                <a:alphaOff val="0"/>
                <a:shade val="93000"/>
                <a:satMod val="130000"/>
              </a:schemeClr>
            </a:gs>
            <a:gs pos="100000">
              <a:schemeClr val="accent4">
                <a:hueOff val="-2678862"/>
                <a:satOff val="16139"/>
                <a:lumOff val="129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10800000">
        <a:off x="3639614" y="1608489"/>
        <a:ext cx="289808" cy="339021"/>
      </dsp:txXfrm>
    </dsp:sp>
    <dsp:sp modelId="{79884882-5EAC-4E7A-A156-9F4B0A06028C}">
      <dsp:nvSpPr>
        <dsp:cNvPr id="0" name=""/>
        <dsp:cNvSpPr/>
      </dsp:nvSpPr>
      <dsp:spPr>
        <a:xfrm>
          <a:off x="2135888" y="1367892"/>
          <a:ext cx="1367023" cy="8202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Pre-Arrival</a:t>
          </a:r>
        </a:p>
      </dsp:txBody>
      <dsp:txXfrm>
        <a:off x="2135888" y="1367892"/>
        <a:ext cx="1367023" cy="820214"/>
      </dsp:txXfrm>
    </dsp:sp>
    <dsp:sp modelId="{F92B46B7-C36E-421E-ACFC-4017B7F3CDF0}">
      <dsp:nvSpPr>
        <dsp:cNvPr id="0" name=""/>
        <dsp:cNvSpPr/>
      </dsp:nvSpPr>
      <dsp:spPr>
        <a:xfrm rot="10800000">
          <a:off x="1725781" y="1608489"/>
          <a:ext cx="289808" cy="33902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3571816"/>
                <a:satOff val="21519"/>
                <a:lumOff val="1725"/>
                <a:alphaOff val="0"/>
                <a:shade val="51000"/>
                <a:satMod val="130000"/>
              </a:schemeClr>
            </a:gs>
            <a:gs pos="80000">
              <a:schemeClr val="accent4">
                <a:hueOff val="-3571816"/>
                <a:satOff val="21519"/>
                <a:lumOff val="1725"/>
                <a:alphaOff val="0"/>
                <a:shade val="93000"/>
                <a:satMod val="130000"/>
              </a:schemeClr>
            </a:gs>
            <a:gs pos="100000">
              <a:schemeClr val="accent4">
                <a:hueOff val="-3571816"/>
                <a:satOff val="21519"/>
                <a:lumOff val="172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10800000">
        <a:off x="1725781" y="1608489"/>
        <a:ext cx="289808" cy="339021"/>
      </dsp:txXfrm>
    </dsp:sp>
    <dsp:sp modelId="{F0F46C43-9899-4D76-BC32-62A6483179A4}">
      <dsp:nvSpPr>
        <dsp:cNvPr id="0" name=""/>
        <dsp:cNvSpPr/>
      </dsp:nvSpPr>
      <dsp:spPr>
        <a:xfrm>
          <a:off x="222055" y="1367892"/>
          <a:ext cx="1367023" cy="8202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3720641"/>
                <a:satOff val="22416"/>
                <a:lumOff val="1797"/>
                <a:alphaOff val="0"/>
                <a:shade val="51000"/>
                <a:satMod val="130000"/>
              </a:schemeClr>
            </a:gs>
            <a:gs pos="80000">
              <a:schemeClr val="accent4">
                <a:hueOff val="-3720641"/>
                <a:satOff val="22416"/>
                <a:lumOff val="1797"/>
                <a:alphaOff val="0"/>
                <a:shade val="93000"/>
                <a:satMod val="130000"/>
              </a:schemeClr>
            </a:gs>
            <a:gs pos="100000">
              <a:schemeClr val="accent4">
                <a:hueOff val="-3720641"/>
                <a:satOff val="22416"/>
                <a:lumOff val="179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Arrival</a:t>
          </a:r>
          <a:endParaRPr lang="en-US" sz="1800" kern="1200" dirty="0"/>
        </a:p>
      </dsp:txBody>
      <dsp:txXfrm>
        <a:off x="222055" y="1367892"/>
        <a:ext cx="1367023" cy="820214"/>
      </dsp:txXfrm>
    </dsp:sp>
    <dsp:sp modelId="{FC79F7AC-F1D8-4525-9BB6-166AA5F7196B}">
      <dsp:nvSpPr>
        <dsp:cNvPr id="0" name=""/>
        <dsp:cNvSpPr/>
      </dsp:nvSpPr>
      <dsp:spPr>
        <a:xfrm rot="5400000">
          <a:off x="760662" y="2283798"/>
          <a:ext cx="289808" cy="33902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5400000">
        <a:off x="760662" y="2283798"/>
        <a:ext cx="289808" cy="339021"/>
      </dsp:txXfrm>
    </dsp:sp>
    <dsp:sp modelId="{63227965-6EDE-41BC-B85C-15E00C099E4A}">
      <dsp:nvSpPr>
        <dsp:cNvPr id="0" name=""/>
        <dsp:cNvSpPr/>
      </dsp:nvSpPr>
      <dsp:spPr>
        <a:xfrm>
          <a:off x="222055" y="2734916"/>
          <a:ext cx="1367023" cy="8202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Post-Arrival</a:t>
          </a:r>
          <a:endParaRPr lang="en-US" sz="1800" kern="1200" dirty="0"/>
        </a:p>
      </dsp:txBody>
      <dsp:txXfrm>
        <a:off x="222055" y="2734916"/>
        <a:ext cx="1367023" cy="82021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FF190A6-99AB-428C-9882-15FA70347940}">
      <dsp:nvSpPr>
        <dsp:cNvPr id="0" name=""/>
        <dsp:cNvSpPr/>
      </dsp:nvSpPr>
      <dsp:spPr>
        <a:xfrm rot="5400000">
          <a:off x="-185966" y="189497"/>
          <a:ext cx="1239777" cy="867844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New</a:t>
          </a:r>
          <a:endParaRPr lang="en-US" sz="1500" kern="1200" dirty="0"/>
        </a:p>
      </dsp:txBody>
      <dsp:txXfrm rot="5400000">
        <a:off x="-185966" y="189497"/>
        <a:ext cx="1239777" cy="867844"/>
      </dsp:txXfrm>
    </dsp:sp>
    <dsp:sp modelId="{6511F2CA-3EAB-4C00-BCE2-ABC4D2B7E431}">
      <dsp:nvSpPr>
        <dsp:cNvPr id="0" name=""/>
        <dsp:cNvSpPr/>
      </dsp:nvSpPr>
      <dsp:spPr>
        <a:xfrm rot="5400000">
          <a:off x="4145794" y="-3274419"/>
          <a:ext cx="805855" cy="73617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What is your relationship?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Get an introduction</a:t>
          </a:r>
          <a:endParaRPr lang="en-US" sz="2300" kern="1200" dirty="0"/>
        </a:p>
      </dsp:txBody>
      <dsp:txXfrm rot="5400000">
        <a:off x="4145794" y="-3274419"/>
        <a:ext cx="805855" cy="7361755"/>
      </dsp:txXfrm>
    </dsp:sp>
    <dsp:sp modelId="{9C1DE506-1EDA-4CB0-8DA4-FD0793FD68DD}">
      <dsp:nvSpPr>
        <dsp:cNvPr id="0" name=""/>
        <dsp:cNvSpPr/>
      </dsp:nvSpPr>
      <dsp:spPr>
        <a:xfrm rot="5400000">
          <a:off x="-185966" y="1282538"/>
          <a:ext cx="1239777" cy="867844"/>
        </a:xfrm>
        <a:prstGeom prst="chevron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Assigned</a:t>
          </a:r>
          <a:endParaRPr lang="en-US" sz="1500" kern="1200" dirty="0"/>
        </a:p>
      </dsp:txBody>
      <dsp:txXfrm rot="5400000">
        <a:off x="-185966" y="1282538"/>
        <a:ext cx="1239777" cy="867844"/>
      </dsp:txXfrm>
    </dsp:sp>
    <dsp:sp modelId="{5061A4E8-4861-409C-B594-EA291D3A8067}">
      <dsp:nvSpPr>
        <dsp:cNvPr id="0" name=""/>
        <dsp:cNvSpPr/>
      </dsp:nvSpPr>
      <dsp:spPr>
        <a:xfrm rot="5400000">
          <a:off x="4145794" y="-2181378"/>
          <a:ext cx="805855" cy="73617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Who is following this through?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A BD Team member is assigned to it</a:t>
          </a:r>
          <a:endParaRPr lang="en-US" sz="2300" u="sng" kern="1200" dirty="0"/>
        </a:p>
      </dsp:txBody>
      <dsp:txXfrm rot="5400000">
        <a:off x="4145794" y="-2181378"/>
        <a:ext cx="805855" cy="7361755"/>
      </dsp:txXfrm>
    </dsp:sp>
    <dsp:sp modelId="{86F24BCF-4028-46A6-9A2F-A8480D0FEE71}">
      <dsp:nvSpPr>
        <dsp:cNvPr id="0" name=""/>
        <dsp:cNvSpPr/>
      </dsp:nvSpPr>
      <dsp:spPr>
        <a:xfrm rot="5400000">
          <a:off x="-185966" y="2375579"/>
          <a:ext cx="1239777" cy="867844"/>
        </a:xfrm>
        <a:prstGeom prst="chevron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In Process</a:t>
          </a:r>
          <a:endParaRPr lang="en-US" sz="1500" kern="1200" dirty="0"/>
        </a:p>
      </dsp:txBody>
      <dsp:txXfrm rot="5400000">
        <a:off x="-185966" y="2375579"/>
        <a:ext cx="1239777" cy="867844"/>
      </dsp:txXfrm>
    </dsp:sp>
    <dsp:sp modelId="{B05DDA36-FDEB-44E0-9D14-A247BE6E68CB}">
      <dsp:nvSpPr>
        <dsp:cNvPr id="0" name=""/>
        <dsp:cNvSpPr/>
      </dsp:nvSpPr>
      <dsp:spPr>
        <a:xfrm rot="5400000">
          <a:off x="4145794" y="-1088337"/>
          <a:ext cx="805855" cy="73617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Who are they? What is their background, industry, reality?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Introduce AIESEC, the brand, the product</a:t>
          </a:r>
          <a:endParaRPr lang="en-US" sz="2300" kern="1200" dirty="0"/>
        </a:p>
      </dsp:txBody>
      <dsp:txXfrm rot="5400000">
        <a:off x="4145794" y="-1088337"/>
        <a:ext cx="805855" cy="7361755"/>
      </dsp:txXfrm>
    </dsp:sp>
    <dsp:sp modelId="{7375F651-5B8E-48A8-B61F-A60108FB4DBD}">
      <dsp:nvSpPr>
        <dsp:cNvPr id="0" name=""/>
        <dsp:cNvSpPr/>
      </dsp:nvSpPr>
      <dsp:spPr>
        <a:xfrm rot="5400000">
          <a:off x="-185966" y="3468620"/>
          <a:ext cx="1239777" cy="867844"/>
        </a:xfrm>
        <a:prstGeom prst="chevron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Converted</a:t>
          </a:r>
          <a:endParaRPr lang="en-US" sz="1500" kern="1200" dirty="0"/>
        </a:p>
      </dsp:txBody>
      <dsp:txXfrm rot="5400000">
        <a:off x="-185966" y="3468620"/>
        <a:ext cx="1239777" cy="867844"/>
      </dsp:txXfrm>
    </dsp:sp>
    <dsp:sp modelId="{19FA4504-9B50-42AF-BD6F-CC7F8E4BD2C1}">
      <dsp:nvSpPr>
        <dsp:cNvPr id="0" name=""/>
        <dsp:cNvSpPr/>
      </dsp:nvSpPr>
      <dsp:spPr>
        <a:xfrm rot="5400000">
          <a:off x="4145794" y="4703"/>
          <a:ext cx="805855" cy="73617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They are interested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There is an opportunity for a Traineeship</a:t>
          </a:r>
          <a:endParaRPr lang="en-US" sz="2300" kern="1200" dirty="0"/>
        </a:p>
      </dsp:txBody>
      <dsp:txXfrm rot="5400000">
        <a:off x="4145794" y="4703"/>
        <a:ext cx="805855" cy="736175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FF190A6-99AB-428C-9882-15FA70347940}">
      <dsp:nvSpPr>
        <dsp:cNvPr id="0" name=""/>
        <dsp:cNvSpPr/>
      </dsp:nvSpPr>
      <dsp:spPr>
        <a:xfrm rot="5400000">
          <a:off x="-193239" y="196836"/>
          <a:ext cx="1288261" cy="901783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Prospecting</a:t>
          </a:r>
          <a:endParaRPr lang="en-US" sz="1100" kern="1200" dirty="0"/>
        </a:p>
      </dsp:txBody>
      <dsp:txXfrm rot="5400000">
        <a:off x="-193239" y="196836"/>
        <a:ext cx="1288261" cy="901783"/>
      </dsp:txXfrm>
    </dsp:sp>
    <dsp:sp modelId="{6511F2CA-3EAB-4C00-BCE2-ABC4D2B7E431}">
      <dsp:nvSpPr>
        <dsp:cNvPr id="0" name=""/>
        <dsp:cNvSpPr/>
      </dsp:nvSpPr>
      <dsp:spPr>
        <a:xfrm rot="5400000">
          <a:off x="2165806" y="-1264023"/>
          <a:ext cx="837370" cy="33654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What are their needs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How does AIESEC fit in to the picture</a:t>
          </a:r>
          <a:endParaRPr lang="en-US" sz="1300" kern="1200" dirty="0"/>
        </a:p>
      </dsp:txBody>
      <dsp:txXfrm rot="5400000">
        <a:off x="2165806" y="-1264023"/>
        <a:ext cx="837370" cy="3365416"/>
      </dsp:txXfrm>
    </dsp:sp>
    <dsp:sp modelId="{0B314880-0B37-4EF7-BCDC-11A6472D864C}">
      <dsp:nvSpPr>
        <dsp:cNvPr id="0" name=""/>
        <dsp:cNvSpPr/>
      </dsp:nvSpPr>
      <dsp:spPr>
        <a:xfrm rot="5400000">
          <a:off x="-193239" y="1339027"/>
          <a:ext cx="1288261" cy="901783"/>
        </a:xfrm>
        <a:prstGeom prst="chevron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Qualification</a:t>
          </a:r>
          <a:endParaRPr lang="en-US" sz="1050" kern="1200" dirty="0"/>
        </a:p>
      </dsp:txBody>
      <dsp:txXfrm rot="5400000">
        <a:off x="-193239" y="1339027"/>
        <a:ext cx="1288261" cy="901783"/>
      </dsp:txXfrm>
    </dsp:sp>
    <dsp:sp modelId="{1046AEC6-D757-48B1-995F-C9BBB04C0AF6}">
      <dsp:nvSpPr>
        <dsp:cNvPr id="0" name=""/>
        <dsp:cNvSpPr/>
      </dsp:nvSpPr>
      <dsp:spPr>
        <a:xfrm rot="5400000">
          <a:off x="2165806" y="-118234"/>
          <a:ext cx="837370" cy="33654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Can they take a trainee – Skills and Visa regulations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Timeframe, their budget, expectations</a:t>
          </a:r>
          <a:endParaRPr lang="en-US" sz="1300" kern="1200" dirty="0"/>
        </a:p>
      </dsp:txBody>
      <dsp:txXfrm rot="5400000">
        <a:off x="2165806" y="-118234"/>
        <a:ext cx="837370" cy="3365416"/>
      </dsp:txXfrm>
    </dsp:sp>
    <dsp:sp modelId="{030B16AF-425F-4C7C-9B96-8506E7A2C908}">
      <dsp:nvSpPr>
        <dsp:cNvPr id="0" name=""/>
        <dsp:cNvSpPr/>
      </dsp:nvSpPr>
      <dsp:spPr>
        <a:xfrm rot="5400000">
          <a:off x="-193239" y="2483588"/>
          <a:ext cx="1288261" cy="901783"/>
        </a:xfrm>
        <a:prstGeom prst="chevron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Value Proposition</a:t>
          </a:r>
          <a:endParaRPr lang="en-US" sz="1050" kern="1200" dirty="0"/>
        </a:p>
      </dsp:txBody>
      <dsp:txXfrm rot="5400000">
        <a:off x="-193239" y="2483588"/>
        <a:ext cx="1288261" cy="901783"/>
      </dsp:txXfrm>
    </dsp:sp>
    <dsp:sp modelId="{BBC72F05-8F32-41B6-A8B7-B5D099F1FE22}">
      <dsp:nvSpPr>
        <dsp:cNvPr id="0" name=""/>
        <dsp:cNvSpPr/>
      </dsp:nvSpPr>
      <dsp:spPr>
        <a:xfrm rot="5400000">
          <a:off x="2163436" y="1026326"/>
          <a:ext cx="842109" cy="33654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What is AIESEC going to offer them?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What can an AIESEC trainee/traineeship offer them?</a:t>
          </a:r>
          <a:endParaRPr lang="en-US" sz="1300" kern="1200" dirty="0"/>
        </a:p>
      </dsp:txBody>
      <dsp:txXfrm rot="5400000">
        <a:off x="2163436" y="1026326"/>
        <a:ext cx="842109" cy="3365416"/>
      </dsp:txXfrm>
    </dsp:sp>
    <dsp:sp modelId="{58803D4F-1387-4DFD-9B47-24191025B3D8}">
      <dsp:nvSpPr>
        <dsp:cNvPr id="0" name=""/>
        <dsp:cNvSpPr/>
      </dsp:nvSpPr>
      <dsp:spPr>
        <a:xfrm rot="5400000">
          <a:off x="-193239" y="3625780"/>
          <a:ext cx="1288261" cy="901783"/>
        </a:xfrm>
        <a:prstGeom prst="chevron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Identify Decision Makers</a:t>
          </a:r>
          <a:endParaRPr lang="en-US" sz="1050" kern="1200" dirty="0"/>
        </a:p>
      </dsp:txBody>
      <dsp:txXfrm rot="5400000">
        <a:off x="-193239" y="3625780"/>
        <a:ext cx="1288261" cy="901783"/>
      </dsp:txXfrm>
    </dsp:sp>
    <dsp:sp modelId="{FE659A56-DAE3-4C9F-92E5-B3E140483CB1}">
      <dsp:nvSpPr>
        <dsp:cNvPr id="0" name=""/>
        <dsp:cNvSpPr/>
      </dsp:nvSpPr>
      <dsp:spPr>
        <a:xfrm rot="5400000">
          <a:off x="2208641" y="2168737"/>
          <a:ext cx="751700" cy="33654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Can your contact make an executive decision?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Identify, contact, and inform decision makers</a:t>
          </a:r>
          <a:endParaRPr lang="en-US" sz="1300" kern="1200" dirty="0"/>
        </a:p>
      </dsp:txBody>
      <dsp:txXfrm rot="5400000">
        <a:off x="2208641" y="2168737"/>
        <a:ext cx="751700" cy="3365416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FF190A6-99AB-428C-9882-15FA70347940}">
      <dsp:nvSpPr>
        <dsp:cNvPr id="0" name=""/>
        <dsp:cNvSpPr/>
      </dsp:nvSpPr>
      <dsp:spPr>
        <a:xfrm rot="5400000">
          <a:off x="-193428" y="195905"/>
          <a:ext cx="1289521" cy="902664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Perception Analysis</a:t>
          </a:r>
          <a:endParaRPr lang="en-US" sz="1100" kern="1200" dirty="0"/>
        </a:p>
      </dsp:txBody>
      <dsp:txXfrm rot="5400000">
        <a:off x="-193428" y="195905"/>
        <a:ext cx="1289521" cy="902664"/>
      </dsp:txXfrm>
    </dsp:sp>
    <dsp:sp modelId="{6511F2CA-3EAB-4C00-BCE2-ABC4D2B7E431}">
      <dsp:nvSpPr>
        <dsp:cNvPr id="0" name=""/>
        <dsp:cNvSpPr/>
      </dsp:nvSpPr>
      <dsp:spPr>
        <a:xfrm rot="5400000">
          <a:off x="2165838" y="-1263173"/>
          <a:ext cx="838188" cy="33645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Are the decision makers convinced this is a worthwhile endeavor?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Presentations, further sales pitches, meetings may be necessary</a:t>
          </a:r>
          <a:endParaRPr lang="en-US" sz="1200" kern="1200" dirty="0"/>
        </a:p>
      </dsp:txBody>
      <dsp:txXfrm rot="5400000">
        <a:off x="2165838" y="-1263173"/>
        <a:ext cx="838188" cy="3364535"/>
      </dsp:txXfrm>
    </dsp:sp>
    <dsp:sp modelId="{585C1FE2-36F4-4926-BA78-941CDEFC128A}">
      <dsp:nvSpPr>
        <dsp:cNvPr id="0" name=""/>
        <dsp:cNvSpPr/>
      </dsp:nvSpPr>
      <dsp:spPr>
        <a:xfrm rot="5400000">
          <a:off x="-193428" y="1339213"/>
          <a:ext cx="1289521" cy="902664"/>
        </a:xfrm>
        <a:prstGeom prst="chevron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Proposal / Quote</a:t>
          </a:r>
          <a:endParaRPr lang="en-US" sz="1300" kern="1200" dirty="0"/>
        </a:p>
      </dsp:txBody>
      <dsp:txXfrm rot="5400000">
        <a:off x="-193428" y="1339213"/>
        <a:ext cx="1289521" cy="902664"/>
      </dsp:txXfrm>
    </dsp:sp>
    <dsp:sp modelId="{8D77ABE1-8575-412C-8DA4-A62446A8A160}">
      <dsp:nvSpPr>
        <dsp:cNvPr id="0" name=""/>
        <dsp:cNvSpPr/>
      </dsp:nvSpPr>
      <dsp:spPr>
        <a:xfrm rot="5400000">
          <a:off x="2193967" y="-121721"/>
          <a:ext cx="781929" cy="33645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Outline costs and services provided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Present to decision makers</a:t>
          </a:r>
          <a:endParaRPr lang="en-US" sz="1200" kern="1200" dirty="0"/>
        </a:p>
      </dsp:txBody>
      <dsp:txXfrm rot="5400000">
        <a:off x="2193967" y="-121721"/>
        <a:ext cx="781929" cy="3364535"/>
      </dsp:txXfrm>
    </dsp:sp>
    <dsp:sp modelId="{ED0BA74C-2084-466C-8561-68E7DB870A7A}">
      <dsp:nvSpPr>
        <dsp:cNvPr id="0" name=""/>
        <dsp:cNvSpPr/>
      </dsp:nvSpPr>
      <dsp:spPr>
        <a:xfrm rot="5400000">
          <a:off x="-193428" y="2482521"/>
          <a:ext cx="1289521" cy="902664"/>
        </a:xfrm>
        <a:prstGeom prst="chevron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Negotiation</a:t>
          </a:r>
          <a:endParaRPr lang="en-US" sz="1300" kern="1200" dirty="0"/>
        </a:p>
      </dsp:txBody>
      <dsp:txXfrm rot="5400000">
        <a:off x="-193428" y="2482521"/>
        <a:ext cx="1289521" cy="902664"/>
      </dsp:txXfrm>
    </dsp:sp>
    <dsp:sp modelId="{7A47B6AE-243B-4A20-B17C-D6A17EDE05F7}">
      <dsp:nvSpPr>
        <dsp:cNvPr id="0" name=""/>
        <dsp:cNvSpPr/>
      </dsp:nvSpPr>
      <dsp:spPr>
        <a:xfrm rot="5400000">
          <a:off x="2193967" y="1021586"/>
          <a:ext cx="781929" cy="33645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Identify Services and costs where necessary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Discuss optional services: Travel, Accommodation, ongoing support and administration</a:t>
          </a:r>
          <a:endParaRPr lang="en-US" sz="1200" kern="1200" dirty="0"/>
        </a:p>
      </dsp:txBody>
      <dsp:txXfrm rot="5400000">
        <a:off x="2193967" y="1021586"/>
        <a:ext cx="781929" cy="3364535"/>
      </dsp:txXfrm>
    </dsp:sp>
    <dsp:sp modelId="{D8430626-10F5-489D-9E5B-90A71A8A0633}">
      <dsp:nvSpPr>
        <dsp:cNvPr id="0" name=""/>
        <dsp:cNvSpPr/>
      </dsp:nvSpPr>
      <dsp:spPr>
        <a:xfrm rot="5400000">
          <a:off x="-193428" y="3625829"/>
          <a:ext cx="1289521" cy="902664"/>
        </a:xfrm>
        <a:prstGeom prst="chevron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Closed Won</a:t>
          </a:r>
          <a:endParaRPr lang="en-US" sz="1300" kern="1200" dirty="0"/>
        </a:p>
      </dsp:txBody>
      <dsp:txXfrm rot="5400000">
        <a:off x="-193428" y="3625829"/>
        <a:ext cx="1289521" cy="902664"/>
      </dsp:txXfrm>
    </dsp:sp>
    <dsp:sp modelId="{CF6E0E0F-E18F-421C-8418-88305FD373ED}">
      <dsp:nvSpPr>
        <dsp:cNvPr id="0" name=""/>
        <dsp:cNvSpPr/>
      </dsp:nvSpPr>
      <dsp:spPr>
        <a:xfrm rot="5400000">
          <a:off x="2165838" y="2169228"/>
          <a:ext cx="838188" cy="33645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The contact and/or company has agreed to take on a traineeship!</a:t>
          </a:r>
          <a:endParaRPr lang="en-US" sz="1200" kern="1200" dirty="0"/>
        </a:p>
      </dsp:txBody>
      <dsp:txXfrm rot="5400000">
        <a:off x="2165838" y="2169228"/>
        <a:ext cx="838188" cy="3364535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B2F3900-8FE3-4517-B634-5E56CC6C72F3}">
      <dsp:nvSpPr>
        <dsp:cNvPr id="0" name=""/>
        <dsp:cNvSpPr/>
      </dsp:nvSpPr>
      <dsp:spPr>
        <a:xfrm rot="5400000">
          <a:off x="-245635" y="246082"/>
          <a:ext cx="1637567" cy="1146297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Draft</a:t>
          </a:r>
          <a:endParaRPr lang="en-US" sz="3000" kern="1200" dirty="0"/>
        </a:p>
      </dsp:txBody>
      <dsp:txXfrm rot="5400000">
        <a:off x="-245635" y="246082"/>
        <a:ext cx="1637567" cy="1146297"/>
      </dsp:txXfrm>
    </dsp:sp>
    <dsp:sp modelId="{275D075E-DCBA-4B38-BBB7-3E8CFD18F1CA}">
      <dsp:nvSpPr>
        <dsp:cNvPr id="0" name=""/>
        <dsp:cNvSpPr/>
      </dsp:nvSpPr>
      <dsp:spPr>
        <a:xfrm rot="5400000">
          <a:off x="4155739" y="-30089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Use Single Exchange Contract template to create draft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Ratify with Regional BDCs, or MC, include VP Account Management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Customer/Client must complete “Host Company Information</a:t>
          </a:r>
          <a:r>
            <a:rPr lang="en-US" sz="1900" kern="1200" dirty="0" smtClean="0"/>
            <a:t>”</a:t>
          </a:r>
          <a:endParaRPr lang="en-US" sz="1900" kern="1200" dirty="0"/>
        </a:p>
      </dsp:txBody>
      <dsp:txXfrm rot="5400000">
        <a:off x="4155739" y="-3008994"/>
        <a:ext cx="1064418" cy="7083302"/>
      </dsp:txXfrm>
    </dsp:sp>
    <dsp:sp modelId="{D5A04D98-204B-4428-B69C-AE49E923BEDD}">
      <dsp:nvSpPr>
        <dsp:cNvPr id="0" name=""/>
        <dsp:cNvSpPr/>
      </dsp:nvSpPr>
      <dsp:spPr>
        <a:xfrm rot="5400000">
          <a:off x="-245635" y="1689832"/>
          <a:ext cx="1637567" cy="1146297"/>
        </a:xfrm>
        <a:prstGeom prst="chevron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Review</a:t>
          </a:r>
          <a:endParaRPr lang="en-US" sz="3000" kern="1200" dirty="0"/>
        </a:p>
      </dsp:txBody>
      <dsp:txXfrm rot="5400000">
        <a:off x="-245635" y="1689832"/>
        <a:ext cx="1637567" cy="1146297"/>
      </dsp:txXfrm>
    </dsp:sp>
    <dsp:sp modelId="{B85C74D3-B78B-4B0F-B1A8-0E9EB7097CE4}">
      <dsp:nvSpPr>
        <dsp:cNvPr id="0" name=""/>
        <dsp:cNvSpPr/>
      </dsp:nvSpPr>
      <dsp:spPr>
        <a:xfrm rot="5400000">
          <a:off x="4155739" y="-156524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Get compliance approval from MC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Review with customer/client</a:t>
          </a:r>
          <a:endParaRPr lang="en-US" sz="1900" kern="1200" dirty="0"/>
        </a:p>
      </dsp:txBody>
      <dsp:txXfrm rot="5400000">
        <a:off x="4155739" y="-1565244"/>
        <a:ext cx="1064418" cy="7083302"/>
      </dsp:txXfrm>
    </dsp:sp>
    <dsp:sp modelId="{63A67364-4FEB-4657-822F-FA6482362DF4}">
      <dsp:nvSpPr>
        <dsp:cNvPr id="0" name=""/>
        <dsp:cNvSpPr/>
      </dsp:nvSpPr>
      <dsp:spPr>
        <a:xfrm rot="5400000">
          <a:off x="-245635" y="3133581"/>
          <a:ext cx="1637567" cy="1146297"/>
        </a:xfrm>
        <a:prstGeom prst="chevron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Sign</a:t>
          </a:r>
          <a:endParaRPr lang="en-US" sz="3000" kern="1200" dirty="0"/>
        </a:p>
      </dsp:txBody>
      <dsp:txXfrm rot="5400000">
        <a:off x="-245635" y="3133581"/>
        <a:ext cx="1637567" cy="1146297"/>
      </dsp:txXfrm>
    </dsp:sp>
    <dsp:sp modelId="{939450C3-EDD7-4086-89BF-E28D4DD0B0EC}">
      <dsp:nvSpPr>
        <dsp:cNvPr id="0" name=""/>
        <dsp:cNvSpPr/>
      </dsp:nvSpPr>
      <dsp:spPr>
        <a:xfrm rot="5400000">
          <a:off x="4155739" y="-121495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Send original contract to MC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Copy for customer and LC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Get a check from the customer for the contracted amount</a:t>
          </a:r>
          <a:endParaRPr lang="en-US" sz="1900" kern="1200" dirty="0"/>
        </a:p>
      </dsp:txBody>
      <dsp:txXfrm rot="5400000">
        <a:off x="4155739" y="-121495"/>
        <a:ext cx="1064418" cy="70833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320E8C-0633-4646-A2F7-969A8E52C6C3}" type="datetimeFigureOut">
              <a:rPr lang="en-US" smtClean="0"/>
              <a:pPr>
                <a:defRPr/>
              </a:pPr>
              <a:t>9/10/2009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9F4C43-EAAA-45DE-9280-C58922D162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37BE73-758B-4493-9901-160FA98AB1E6}" type="datetimeFigureOut">
              <a:rPr lang="en-US" smtClean="0"/>
              <a:pPr>
                <a:defRPr/>
              </a:pPr>
              <a:t>9/10/2009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285BC4-944C-414C-9B94-E9FC895D29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1E7574-198B-4081-8334-AA9542B51CD0}" type="datetimeFigureOut">
              <a:rPr lang="en-US" smtClean="0"/>
              <a:pPr>
                <a:defRPr/>
              </a:pPr>
              <a:t>9/10/2009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7957DF-5175-4952-A181-C7FE29574EB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blue_on_white_long_height100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 userDrawn="1"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lum bright="20000"/>
          </a:blip>
          <a:srcRect/>
          <a:stretch>
            <a:fillRect/>
          </a:stretch>
        </p:blipFill>
        <p:spPr bwMode="auto">
          <a:xfrm>
            <a:off x="1066800" y="838200"/>
            <a:ext cx="67818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ooter Placeholder 4"/>
          <p:cNvSpPr txBox="1">
            <a:spLocks/>
          </p:cNvSpPr>
          <p:nvPr userDrawn="1"/>
        </p:nvSpPr>
        <p:spPr>
          <a:xfrm>
            <a:off x="1600200" y="5943600"/>
            <a:ext cx="5791200" cy="625475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>
                <a:latin typeface="+mn-lt"/>
                <a:cs typeface="+mn-cs"/>
              </a:rPr>
              <a:t>AIESEC  US Summer Conference 2009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>
                <a:latin typeface="+mn-lt"/>
                <a:cs typeface="+mn-cs"/>
              </a:rPr>
              <a:t>Here Today, Leading Tomorrow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708FA4-45D0-42AE-9FBA-95F721668CD2}" type="datetimeFigureOut">
              <a:rPr lang="en-US" smtClean="0"/>
              <a:pPr>
                <a:defRPr/>
              </a:pPr>
              <a:t>9/10/2009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672BB0-C9A0-42B8-B9BA-027BE69C58D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DDD5A4-5E35-41A1-996F-A8177952A257}" type="datetimeFigureOut">
              <a:rPr lang="en-US" smtClean="0"/>
              <a:pPr>
                <a:defRPr/>
              </a:pPr>
              <a:t>9/10/2009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458742-835C-42D0-9866-18F7E7C9B4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9898F1-6525-457A-83E9-E186CAF64020}" type="datetimeFigureOut">
              <a:rPr lang="en-US" smtClean="0"/>
              <a:pPr>
                <a:defRPr/>
              </a:pPr>
              <a:t>9/10/2009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F768CE-4523-421D-B734-42816AEA985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28F1F4-8D72-42A9-BBBA-1D172976BDA6}" type="datetimeFigureOut">
              <a:rPr lang="en-US" smtClean="0"/>
              <a:pPr>
                <a:defRPr/>
              </a:pPr>
              <a:t>9/10/2009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396BED-3988-4369-82B9-3AE0A98C83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52D68C-78D1-4550-A5D6-F4791CBCD2F1}" type="datetimeFigureOut">
              <a:rPr lang="en-US" smtClean="0"/>
              <a:pPr>
                <a:defRPr/>
              </a:pPr>
              <a:t>9/10/2009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A0BE5C-1E45-4A9F-9155-CC56D42AA74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3BEB7B-86CB-4AC5-AA0B-E3C9EA09EFA0}" type="datetimeFigureOut">
              <a:rPr lang="en-US" smtClean="0"/>
              <a:pPr>
                <a:defRPr/>
              </a:pPr>
              <a:t>9/10/2009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CD6A10-1AFB-47A3-A37A-6FC37E8550D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A5D500-B929-4C09-AA62-C160CCD39B5B}" type="datetimeFigureOut">
              <a:rPr lang="en-US" smtClean="0"/>
              <a:pPr>
                <a:defRPr/>
              </a:pPr>
              <a:t>9/10/2009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55C9D7-0C6D-42AF-BFE3-B44A61904F0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7F5B3F-EDDE-453E-8070-6C40C60B59AA}" type="datetimeFigureOut">
              <a:rPr lang="en-US" smtClean="0"/>
              <a:pPr>
                <a:defRPr/>
              </a:pPr>
              <a:t>9/10/2009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1E275-EE93-447E-957E-8BA99D60F58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B320E8C-0633-4646-A2F7-969A8E52C6C3}" type="datetimeFigureOut">
              <a:rPr lang="en-US" smtClean="0"/>
              <a:pPr>
                <a:defRPr/>
              </a:pPr>
              <a:t>9/10/2009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89F4C43-EAAA-45DE-9280-C58922D162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6"/>
          <p:cNvPicPr/>
          <p:nvPr userDrawn="1"/>
        </p:nvPicPr>
        <p:blipFill>
          <a:blip r:embed="rId14" cstate="print">
            <a:duotone>
              <a:schemeClr val="accent6">
                <a:shade val="45000"/>
                <a:satMod val="135000"/>
              </a:schemeClr>
              <a:prstClr val="white"/>
            </a:duotone>
            <a:lum bright="20000"/>
          </a:blip>
          <a:srcRect/>
          <a:stretch>
            <a:fillRect/>
          </a:stretch>
        </p:blipFill>
        <p:spPr bwMode="auto">
          <a:xfrm>
            <a:off x="1066800" y="838200"/>
            <a:ext cx="67818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1600200" y="5943600"/>
            <a:ext cx="5791200" cy="625475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>
                <a:latin typeface="+mn-lt"/>
                <a:cs typeface="+mn-cs"/>
              </a:rPr>
              <a:t>AIESEC  US Summer Conference 2009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>
                <a:latin typeface="+mn-lt"/>
                <a:cs typeface="+mn-cs"/>
              </a:rPr>
              <a:t>Here Today, Leading Tomorrow</a:t>
            </a:r>
          </a:p>
        </p:txBody>
      </p:sp>
      <p:pic>
        <p:nvPicPr>
          <p:cNvPr id="9" name="Picture 8" descr="blue_on_white_long_height100.gif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9144000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openxmlformats.org/officeDocument/2006/relationships/diagramLayout" Target="../diagrams/layout3.xml"/><Relationship Id="rId7" Type="http://schemas.openxmlformats.org/officeDocument/2006/relationships/diagramLayout" Target="../diagrams/layout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4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microsoft.com/office/2007/relationships/diagramDrawing" Target="../diagrams/drawing3.xml"/><Relationship Id="rId4" Type="http://schemas.openxmlformats.org/officeDocument/2006/relationships/diagramQuickStyle" Target="../diagrams/quickStyle3.xml"/><Relationship Id="rId9" Type="http://schemas.openxmlformats.org/officeDocument/2006/relationships/diagramColors" Target="../diagrams/colors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Sales Process &amp; Tips</a:t>
            </a:r>
          </a:p>
        </p:txBody>
      </p:sp>
      <p:sp>
        <p:nvSpPr>
          <p:cNvPr id="3074" name="Title 1"/>
          <p:cNvSpPr>
            <a:spLocks noGrp="1"/>
          </p:cNvSpPr>
          <p:nvPr>
            <p:ph type="ctrTitle" idx="4294967295"/>
          </p:nvPr>
        </p:nvSpPr>
        <p:spPr>
          <a:xfrm>
            <a:off x="0" y="2130425"/>
            <a:ext cx="7772400" cy="1470025"/>
          </a:xfrm>
        </p:spPr>
        <p:txBody>
          <a:bodyPr/>
          <a:lstStyle/>
          <a:p>
            <a:pPr eaLnBrk="1" hangingPunct="1"/>
            <a:r>
              <a:rPr lang="en-US" b="1" smtClean="0"/>
              <a:t>Business </a:t>
            </a:r>
            <a:r>
              <a:rPr lang="en-US" b="1" smtClean="0"/>
              <a:t>Development</a:t>
            </a:r>
            <a:endParaRPr lang="en-US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b="1" dirty="0" smtClean="0"/>
              <a:t>Having a managed process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Ensures Quality</a:t>
            </a:r>
          </a:p>
          <a:p>
            <a:r>
              <a:rPr lang="en-US" dirty="0" smtClean="0"/>
              <a:t>Provides tracking and history</a:t>
            </a:r>
          </a:p>
          <a:p>
            <a:r>
              <a:rPr lang="en-US" dirty="0" smtClean="0"/>
              <a:t>Improves efficiency</a:t>
            </a:r>
          </a:p>
          <a:p>
            <a:r>
              <a:rPr lang="en-US" dirty="0" smtClean="0"/>
              <a:t>Enforces accountability and reliability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81000"/>
          </a:xfrm>
        </p:spPr>
        <p:txBody>
          <a:bodyPr/>
          <a:lstStyle/>
          <a:p>
            <a:pPr algn="ctr">
              <a:buNone/>
            </a:pPr>
            <a:r>
              <a:rPr lang="en-US" sz="1800" dirty="0" smtClean="0"/>
              <a:t>Each stage has a number of steps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457200" y="609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Stages</a:t>
            </a:r>
          </a:p>
        </p:txBody>
      </p:sp>
      <p:graphicFrame>
        <p:nvGraphicFramePr>
          <p:cNvPr id="7" name="Diagram 6"/>
          <p:cNvGraphicFramePr/>
          <p:nvPr/>
        </p:nvGraphicFramePr>
        <p:xfrm>
          <a:off x="1828800" y="2133600"/>
          <a:ext cx="5638800" cy="355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C553DC8-7616-4821-A777-E1D304C3B0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8C553DC8-7616-4821-A777-E1D304C3B0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0628A3D-882A-4688-8EBE-CBC4E24471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graphicEl>
                                              <a:dgm id="{50628A3D-882A-4688-8EBE-CBC4E244710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BCD70AA-F974-4C0F-A941-A06CB3CD1B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graphicEl>
                                              <a:dgm id="{CBCD70AA-F974-4C0F-A941-A06CB3CD1B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AC65AA9-DF25-4B6F-9B53-40169D1B01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graphicEl>
                                              <a:dgm id="{FAC65AA9-DF25-4B6F-9B53-40169D1B01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43F1F9B-ED53-46C5-861C-8845617B74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graphicEl>
                                              <a:dgm id="{043F1F9B-ED53-46C5-861C-8845617B74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4C1E27A-6E42-4FA6-956F-B15F02DB8B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graphicEl>
                                              <a:dgm id="{14C1E27A-6E42-4FA6-956F-B15F02DB8B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D95B4BD-3481-41B5-8A40-3BFB18CCAF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>
                                            <p:graphicEl>
                                              <a:dgm id="{ED95B4BD-3481-41B5-8A40-3BFB18CCAF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E6900B9-04F7-4862-ABE6-7B229D5B8E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>
                                            <p:graphicEl>
                                              <a:dgm id="{4E6900B9-04F7-4862-ABE6-7B229D5B8EB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9884882-5EAC-4E7A-A156-9F4B0A0602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>
                                            <p:graphicEl>
                                              <a:dgm id="{79884882-5EAC-4E7A-A156-9F4B0A0602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92B46B7-C36E-421E-ACFC-4017B7F3CD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graphicEl>
                                              <a:dgm id="{F92B46B7-C36E-421E-ACFC-4017B7F3CDF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0F46C43-9899-4D76-BC32-62A6483179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graphicEl>
                                              <a:dgm id="{F0F46C43-9899-4D76-BC32-62A6483179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C79F7AC-F1D8-4525-9BB6-166AA5F719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">
                                            <p:graphicEl>
                                              <a:dgm id="{FC79F7AC-F1D8-4525-9BB6-166AA5F719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3227965-6EDE-41BC-B85C-15E00C099E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">
                                            <p:graphicEl>
                                              <a:dgm id="{63227965-6EDE-41BC-B85C-15E00C099E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b="1" dirty="0" smtClean="0"/>
              <a:t>Lead</a:t>
            </a:r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FF190A6-99AB-428C-9882-15FA703479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graphicEl>
                                              <a:dgm id="{8FF190A6-99AB-428C-9882-15FA703479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graphicEl>
                                              <a:dgm id="{8FF190A6-99AB-428C-9882-15FA703479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511F2CA-3EAB-4C00-BCE2-ABC4D2B7E4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graphicEl>
                                              <a:dgm id="{6511F2CA-3EAB-4C00-BCE2-ABC4D2B7E4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graphicEl>
                                              <a:dgm id="{6511F2CA-3EAB-4C00-BCE2-ABC4D2B7E4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C1DE506-1EDA-4CB0-8DA4-FD0793FD68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graphicEl>
                                              <a:dgm id="{9C1DE506-1EDA-4CB0-8DA4-FD0793FD68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graphicEl>
                                              <a:dgm id="{9C1DE506-1EDA-4CB0-8DA4-FD0793FD68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061A4E8-4861-409C-B594-EA291D3A80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graphicEl>
                                              <a:dgm id="{5061A4E8-4861-409C-B594-EA291D3A80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graphicEl>
                                              <a:dgm id="{5061A4E8-4861-409C-B594-EA291D3A80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6F24BCF-4028-46A6-9A2F-A8480D0FEE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graphicEl>
                                              <a:dgm id="{86F24BCF-4028-46A6-9A2F-A8480D0FEE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graphicEl>
                                              <a:dgm id="{86F24BCF-4028-46A6-9A2F-A8480D0FEE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05DDA36-FDEB-44E0-9D14-A247BE6E68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graphicEl>
                                              <a:dgm id="{B05DDA36-FDEB-44E0-9D14-A247BE6E68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graphicEl>
                                              <a:dgm id="{B05DDA36-FDEB-44E0-9D14-A247BE6E68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375F651-5B8E-48A8-B61F-A60108FB4D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graphicEl>
                                              <a:dgm id="{7375F651-5B8E-48A8-B61F-A60108FB4D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graphicEl>
                                              <a:dgm id="{7375F651-5B8E-48A8-B61F-A60108FB4D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9FA4504-9B50-42AF-BD6F-CC7F8E4BD2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graphicEl>
                                              <a:dgm id="{19FA4504-9B50-42AF-BD6F-CC7F8E4BD2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graphicEl>
                                              <a:dgm id="{19FA4504-9B50-42AF-BD6F-CC7F8E4BD2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b="1" dirty="0" smtClean="0"/>
              <a:t>Opportunity</a:t>
            </a:r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219200"/>
          <a:ext cx="42672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4" name="Content Placeholder 3"/>
          <p:cNvGraphicFramePr>
            <a:graphicFrameLocks/>
          </p:cNvGraphicFramePr>
          <p:nvPr/>
        </p:nvGraphicFramePr>
        <p:xfrm>
          <a:off x="4648200" y="1219200"/>
          <a:ext cx="42672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FF190A6-99AB-428C-9882-15FA703479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8FF190A6-99AB-428C-9882-15FA703479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8FF190A6-99AB-428C-9882-15FA703479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511F2CA-3EAB-4C00-BCE2-ABC4D2B7E4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graphicEl>
                                              <a:dgm id="{6511F2CA-3EAB-4C00-BCE2-ABC4D2B7E4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graphicEl>
                                              <a:dgm id="{6511F2CA-3EAB-4C00-BCE2-ABC4D2B7E4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B314880-0B37-4EF7-BCDC-11A6472D86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graphicEl>
                                              <a:dgm id="{0B314880-0B37-4EF7-BCDC-11A6472D86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graphicEl>
                                              <a:dgm id="{0B314880-0B37-4EF7-BCDC-11A6472D86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046AEC6-D757-48B1-995F-C9BBB04C0A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graphicEl>
                                              <a:dgm id="{1046AEC6-D757-48B1-995F-C9BBB04C0A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graphicEl>
                                              <a:dgm id="{1046AEC6-D757-48B1-995F-C9BBB04C0A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30B16AF-425F-4C7C-9B96-8506E7A2C9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graphicEl>
                                              <a:dgm id="{030B16AF-425F-4C7C-9B96-8506E7A2C9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graphicEl>
                                              <a:dgm id="{030B16AF-425F-4C7C-9B96-8506E7A2C9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BC72F05-8F32-41B6-A8B7-B5D099F1FE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graphicEl>
                                              <a:dgm id="{BBC72F05-8F32-41B6-A8B7-B5D099F1FE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graphicEl>
                                              <a:dgm id="{BBC72F05-8F32-41B6-A8B7-B5D099F1FE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8803D4F-1387-4DFD-9B47-24191025B3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graphicEl>
                                              <a:dgm id="{58803D4F-1387-4DFD-9B47-24191025B3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graphicEl>
                                              <a:dgm id="{58803D4F-1387-4DFD-9B47-24191025B3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E659A56-DAE3-4C9F-92E5-B3E140483C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graphicEl>
                                              <a:dgm id="{FE659A56-DAE3-4C9F-92E5-B3E140483C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graphicEl>
                                              <a:dgm id="{FE659A56-DAE3-4C9F-92E5-B3E140483C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8FF190A6-99AB-428C-9882-15FA703479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">
                                            <p:graphicEl>
                                              <a:dgm id="{8FF190A6-99AB-428C-9882-15FA703479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>
                                            <p:graphicEl>
                                              <a:dgm id="{8FF190A6-99AB-428C-9882-15FA703479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6511F2CA-3EAB-4C00-BCE2-ABC4D2B7E4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4">
                                            <p:graphicEl>
                                              <a:dgm id="{6511F2CA-3EAB-4C00-BCE2-ABC4D2B7E4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4">
                                            <p:graphicEl>
                                              <a:dgm id="{6511F2CA-3EAB-4C00-BCE2-ABC4D2B7E4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585C1FE2-36F4-4926-BA78-941CDEFC12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4">
                                            <p:graphicEl>
                                              <a:dgm id="{585C1FE2-36F4-4926-BA78-941CDEFC12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4">
                                            <p:graphicEl>
                                              <a:dgm id="{585C1FE2-36F4-4926-BA78-941CDEFC12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8D77ABE1-8575-412C-8DA4-A62446A8A1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>
                                            <p:graphicEl>
                                              <a:dgm id="{8D77ABE1-8575-412C-8DA4-A62446A8A1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>
                                            <p:graphicEl>
                                              <a:dgm id="{8D77ABE1-8575-412C-8DA4-A62446A8A1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ED0BA74C-2084-466C-8561-68E7DB870A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">
                                            <p:graphicEl>
                                              <a:dgm id="{ED0BA74C-2084-466C-8561-68E7DB870A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>
                                            <p:graphicEl>
                                              <a:dgm id="{ED0BA74C-2084-466C-8561-68E7DB870A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7A47B6AE-243B-4A20-B17C-D6A17EDE05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4">
                                            <p:graphicEl>
                                              <a:dgm id="{7A47B6AE-243B-4A20-B17C-D6A17EDE05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4">
                                            <p:graphicEl>
                                              <a:dgm id="{7A47B6AE-243B-4A20-B17C-D6A17EDE05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D8430626-10F5-489D-9E5B-90A71A8A06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4">
                                            <p:graphicEl>
                                              <a:dgm id="{D8430626-10F5-489D-9E5B-90A71A8A06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4">
                                            <p:graphicEl>
                                              <a:dgm id="{D8430626-10F5-489D-9E5B-90A71A8A06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CF6E0E0F-E18F-421C-8418-88305FD373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4">
                                            <p:graphicEl>
                                              <a:dgm id="{CF6E0E0F-E18F-421C-8418-88305FD373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4">
                                            <p:graphicEl>
                                              <a:dgm id="{CF6E0E0F-E18F-421C-8418-88305FD373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  <p:bldGraphic spid="24" grpId="0" uiExpand="1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b="1" dirty="0" smtClean="0"/>
              <a:t>Contract</a:t>
            </a:r>
          </a:p>
        </p:txBody>
      </p:sp>
      <p:graphicFrame>
        <p:nvGraphicFramePr>
          <p:cNvPr id="3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B2F3900-8FE3-4517-B634-5E56CC6C72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graphicEl>
                                              <a:dgm id="{4B2F3900-8FE3-4517-B634-5E56CC6C72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graphicEl>
                                              <a:dgm id="{4B2F3900-8FE3-4517-B634-5E56CC6C72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75D075E-DCBA-4B38-BBB7-3E8CFD18F1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graphicEl>
                                              <a:dgm id="{275D075E-DCBA-4B38-BBB7-3E8CFD18F1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graphicEl>
                                              <a:dgm id="{275D075E-DCBA-4B38-BBB7-3E8CFD18F1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5A04D98-204B-4428-B69C-AE49E923BE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graphicEl>
                                              <a:dgm id="{D5A04D98-204B-4428-B69C-AE49E923BE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graphicEl>
                                              <a:dgm id="{D5A04D98-204B-4428-B69C-AE49E923BE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85C74D3-B78B-4B0F-B1A8-0E9EB7097C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graphicEl>
                                              <a:dgm id="{B85C74D3-B78B-4B0F-B1A8-0E9EB7097C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graphicEl>
                                              <a:dgm id="{B85C74D3-B78B-4B0F-B1A8-0E9EB7097C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3A67364-4FEB-4657-822F-FA6482362D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graphicEl>
                                              <a:dgm id="{63A67364-4FEB-4657-822F-FA6482362D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graphicEl>
                                              <a:dgm id="{63A67364-4FEB-4657-822F-FA6482362D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39450C3-EDD7-4086-89BF-E28D4DD0B0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graphicEl>
                                              <a:dgm id="{939450C3-EDD7-4086-89BF-E28D4DD0B0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graphicEl>
                                              <a:dgm id="{939450C3-EDD7-4086-89BF-E28D4DD0B0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95600"/>
            <a:ext cx="8229600" cy="1143000"/>
          </a:xfrm>
        </p:spPr>
        <p:txBody>
          <a:bodyPr/>
          <a:lstStyle/>
          <a:p>
            <a:r>
              <a:rPr lang="en-US" b="1" dirty="0" smtClean="0"/>
              <a:t>Q &amp; A</a:t>
            </a:r>
            <a:endParaRPr lang="en-US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</TotalTime>
  <Words>300</Words>
  <Application>Microsoft Office PowerPoint</Application>
  <PresentationFormat>On-screen Show (4:3)</PresentationFormat>
  <Paragraphs>68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Business Development</vt:lpstr>
      <vt:lpstr>Having a managed process</vt:lpstr>
      <vt:lpstr>Slide 3</vt:lpstr>
      <vt:lpstr>Lead</vt:lpstr>
      <vt:lpstr>Opportunity</vt:lpstr>
      <vt:lpstr>Contract</vt:lpstr>
      <vt:lpstr>Q &amp; A</vt:lpstr>
    </vt:vector>
  </TitlesOfParts>
  <Company>AIESEC US,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missys</dc:creator>
  <cp:lastModifiedBy>Colin</cp:lastModifiedBy>
  <cp:revision>27</cp:revision>
  <dcterms:created xsi:type="dcterms:W3CDTF">2009-07-31T14:57:01Z</dcterms:created>
  <dcterms:modified xsi:type="dcterms:W3CDTF">2009-09-10T21:06:38Z</dcterms:modified>
</cp:coreProperties>
</file>